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3"/>
  </p:notesMasterIdLst>
  <p:sldIdLst>
    <p:sldId id="256" r:id="rId2"/>
    <p:sldId id="257" r:id="rId3"/>
    <p:sldId id="266" r:id="rId4"/>
    <p:sldId id="264" r:id="rId5"/>
    <p:sldId id="272" r:id="rId6"/>
    <p:sldId id="267" r:id="rId7"/>
    <p:sldId id="260" r:id="rId8"/>
    <p:sldId id="268" r:id="rId9"/>
    <p:sldId id="261" r:id="rId10"/>
    <p:sldId id="26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01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A951AC-9A40-49F2-9065-831AD84A835B}" v="138" dt="2024-04-03T23:22:51.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9" d="100"/>
          <a:sy n="79" d="100"/>
        </p:scale>
        <p:origin x="41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y, Nicholas Dehaas" userId="1d52b52a-968f-4153-bca7-29dc870999b1" providerId="ADAL" clId="{8EA951AC-9A40-49F2-9065-831AD84A835B}"/>
    <pc:docChg chg="undo custSel addSld delSld modSld sldOrd modMainMaster">
      <pc:chgData name="Way, Nicholas Dehaas" userId="1d52b52a-968f-4153-bca7-29dc870999b1" providerId="ADAL" clId="{8EA951AC-9A40-49F2-9065-831AD84A835B}" dt="2024-04-03T23:24:02.026" v="708" actId="1076"/>
      <pc:docMkLst>
        <pc:docMk/>
      </pc:docMkLst>
      <pc:sldChg chg="addSp delSp modSp mod modTransition delDesignElem">
        <pc:chgData name="Way, Nicholas Dehaas" userId="1d52b52a-968f-4153-bca7-29dc870999b1" providerId="ADAL" clId="{8EA951AC-9A40-49F2-9065-831AD84A835B}" dt="2024-04-03T16:25:50.191" v="434"/>
        <pc:sldMkLst>
          <pc:docMk/>
          <pc:sldMk cId="4193726301" sldId="256"/>
        </pc:sldMkLst>
        <pc:spChg chg="mod">
          <ac:chgData name="Way, Nicholas Dehaas" userId="1d52b52a-968f-4153-bca7-29dc870999b1" providerId="ADAL" clId="{8EA951AC-9A40-49F2-9065-831AD84A835B}" dt="2024-03-28T10:49:42.831" v="0" actId="20577"/>
          <ac:spMkLst>
            <pc:docMk/>
            <pc:sldMk cId="4193726301" sldId="256"/>
            <ac:spMk id="2" creationId="{FAD33806-F6B8-AD4E-8518-DB23EBCFCEAC}"/>
          </ac:spMkLst>
        </pc:spChg>
        <pc:spChg chg="add del">
          <ac:chgData name="Way, Nicholas Dehaas" userId="1d52b52a-968f-4153-bca7-29dc870999b1" providerId="ADAL" clId="{8EA951AC-9A40-49F2-9065-831AD84A835B}" dt="2024-04-03T16:25:50.191" v="434"/>
          <ac:spMkLst>
            <pc:docMk/>
            <pc:sldMk cId="4193726301" sldId="256"/>
            <ac:spMk id="8" creationId="{3D1E5586-8BB5-40F6-96C3-2E87DD7CE5CD}"/>
          </ac:spMkLst>
        </pc:spChg>
        <pc:cxnChg chg="add del">
          <ac:chgData name="Way, Nicholas Dehaas" userId="1d52b52a-968f-4153-bca7-29dc870999b1" providerId="ADAL" clId="{8EA951AC-9A40-49F2-9065-831AD84A835B}" dt="2024-04-03T16:25:50.191" v="434"/>
          <ac:cxnSpMkLst>
            <pc:docMk/>
            <pc:sldMk cId="4193726301" sldId="256"/>
            <ac:cxnSpMk id="10" creationId="{8A832D40-B9E2-4CE7-9E0A-B35591EA2035}"/>
          </ac:cxnSpMkLst>
        </pc:cxnChg>
      </pc:sldChg>
      <pc:sldChg chg="addSp delSp modSp mod modTransition setBg setClrOvrMap delDesignElem">
        <pc:chgData name="Way, Nicholas Dehaas" userId="1d52b52a-968f-4153-bca7-29dc870999b1" providerId="ADAL" clId="{8EA951AC-9A40-49F2-9065-831AD84A835B}" dt="2024-04-03T16:25:50.191" v="434"/>
        <pc:sldMkLst>
          <pc:docMk/>
          <pc:sldMk cId="3633850863" sldId="257"/>
        </pc:sldMkLst>
        <pc:spChg chg="mod">
          <ac:chgData name="Way, Nicholas Dehaas" userId="1d52b52a-968f-4153-bca7-29dc870999b1" providerId="ADAL" clId="{8EA951AC-9A40-49F2-9065-831AD84A835B}" dt="2024-04-03T13:00:45.398" v="308" actId="1076"/>
          <ac:spMkLst>
            <pc:docMk/>
            <pc:sldMk cId="3633850863" sldId="257"/>
            <ac:spMk id="2" creationId="{195C2D69-54B8-536C-354C-695BEE4637FD}"/>
          </ac:spMkLst>
        </pc:spChg>
        <pc:spChg chg="del mod">
          <ac:chgData name="Way, Nicholas Dehaas" userId="1d52b52a-968f-4153-bca7-29dc870999b1" providerId="ADAL" clId="{8EA951AC-9A40-49F2-9065-831AD84A835B}" dt="2024-04-03T12:53:37.348" v="262" actId="26606"/>
          <ac:spMkLst>
            <pc:docMk/>
            <pc:sldMk cId="3633850863" sldId="257"/>
            <ac:spMk id="3" creationId="{476761D0-E489-8B67-A890-9FA53A6B3BA6}"/>
          </ac:spMkLst>
        </pc:spChg>
        <pc:spChg chg="add del">
          <ac:chgData name="Way, Nicholas Dehaas" userId="1d52b52a-968f-4153-bca7-29dc870999b1" providerId="ADAL" clId="{8EA951AC-9A40-49F2-9065-831AD84A835B}" dt="2024-03-28T11:16:21.057" v="156" actId="11529"/>
          <ac:spMkLst>
            <pc:docMk/>
            <pc:sldMk cId="3633850863" sldId="257"/>
            <ac:spMk id="4" creationId="{A7AC95D7-26D3-862D-EF3E-9A77DC02C527}"/>
          </ac:spMkLst>
        </pc:spChg>
        <pc:spChg chg="add del mod ord">
          <ac:chgData name="Way, Nicholas Dehaas" userId="1d52b52a-968f-4153-bca7-29dc870999b1" providerId="ADAL" clId="{8EA951AC-9A40-49F2-9065-831AD84A835B}" dt="2024-04-03T12:53:28.969" v="261" actId="478"/>
          <ac:spMkLst>
            <pc:docMk/>
            <pc:sldMk cId="3633850863" sldId="257"/>
            <ac:spMk id="6" creationId="{E5B09B63-E26C-19E4-BAF9-B850439C0B27}"/>
          </ac:spMkLst>
        </pc:spChg>
        <pc:spChg chg="add del">
          <ac:chgData name="Way, Nicholas Dehaas" userId="1d52b52a-968f-4153-bca7-29dc870999b1" providerId="ADAL" clId="{8EA951AC-9A40-49F2-9065-831AD84A835B}" dt="2024-04-03T16:25:50.191" v="434"/>
          <ac:spMkLst>
            <pc:docMk/>
            <pc:sldMk cId="3633850863" sldId="257"/>
            <ac:spMk id="11" creationId="{CBD94887-6A10-4F62-8EE1-B2BCFA1F380F}"/>
          </ac:spMkLst>
        </pc:spChg>
        <pc:spChg chg="add del">
          <ac:chgData name="Way, Nicholas Dehaas" userId="1d52b52a-968f-4153-bca7-29dc870999b1" providerId="ADAL" clId="{8EA951AC-9A40-49F2-9065-831AD84A835B}" dt="2024-03-28T11:00:15.301" v="67" actId="26606"/>
          <ac:spMkLst>
            <pc:docMk/>
            <pc:sldMk cId="3633850863" sldId="257"/>
            <ac:spMk id="16" creationId="{C1709A45-C6F3-4CEE-AA0F-887FAC5CAE7D}"/>
          </ac:spMkLst>
        </pc:spChg>
        <pc:spChg chg="add del">
          <ac:chgData name="Way, Nicholas Dehaas" userId="1d52b52a-968f-4153-bca7-29dc870999b1" providerId="ADAL" clId="{8EA951AC-9A40-49F2-9065-831AD84A835B}" dt="2024-03-28T10:58:37.876" v="58" actId="26606"/>
          <ac:spMkLst>
            <pc:docMk/>
            <pc:sldMk cId="3633850863" sldId="257"/>
            <ac:spMk id="20" creationId="{CBD94887-6A10-4F62-8EE1-B2BCFA1F380F}"/>
          </ac:spMkLst>
        </pc:spChg>
        <pc:spChg chg="add del">
          <ac:chgData name="Way, Nicholas Dehaas" userId="1d52b52a-968f-4153-bca7-29dc870999b1" providerId="ADAL" clId="{8EA951AC-9A40-49F2-9065-831AD84A835B}" dt="2024-03-28T11:00:22.782" v="69" actId="26606"/>
          <ac:spMkLst>
            <pc:docMk/>
            <pc:sldMk cId="3633850863" sldId="257"/>
            <ac:spMk id="21" creationId="{66B5BE70-4451-4286-9D79-27C26F755FAC}"/>
          </ac:spMkLst>
        </pc:spChg>
        <pc:spChg chg="add del">
          <ac:chgData name="Way, Nicholas Dehaas" userId="1d52b52a-968f-4153-bca7-29dc870999b1" providerId="ADAL" clId="{8EA951AC-9A40-49F2-9065-831AD84A835B}" dt="2024-03-28T11:00:22.782" v="69" actId="26606"/>
          <ac:spMkLst>
            <pc:docMk/>
            <pc:sldMk cId="3633850863" sldId="257"/>
            <ac:spMk id="24" creationId="{D58C5A54-E70B-4B9B-A7FE-D3A05561BFD8}"/>
          </ac:spMkLst>
        </pc:spChg>
        <pc:spChg chg="add del">
          <ac:chgData name="Way, Nicholas Dehaas" userId="1d52b52a-968f-4153-bca7-29dc870999b1" providerId="ADAL" clId="{8EA951AC-9A40-49F2-9065-831AD84A835B}" dt="2024-03-28T11:00:30.937" v="71" actId="26606"/>
          <ac:spMkLst>
            <pc:docMk/>
            <pc:sldMk cId="3633850863" sldId="257"/>
            <ac:spMk id="27" creationId="{E1EB41F2-E181-4D4D-9131-A30F6B0AE596}"/>
          </ac:spMkLst>
        </pc:spChg>
        <pc:spChg chg="add del">
          <ac:chgData name="Way, Nicholas Dehaas" userId="1d52b52a-968f-4153-bca7-29dc870999b1" providerId="ADAL" clId="{8EA951AC-9A40-49F2-9065-831AD84A835B}" dt="2024-03-28T11:00:30.937" v="71" actId="26606"/>
          <ac:spMkLst>
            <pc:docMk/>
            <pc:sldMk cId="3633850863" sldId="257"/>
            <ac:spMk id="28" creationId="{3D63CC92-C517-4C71-9222-4579252CD62E}"/>
          </ac:spMkLst>
        </pc:spChg>
        <pc:spChg chg="add del">
          <ac:chgData name="Way, Nicholas Dehaas" userId="1d52b52a-968f-4153-bca7-29dc870999b1" providerId="ADAL" clId="{8EA951AC-9A40-49F2-9065-831AD84A835B}" dt="2024-03-28T11:00:33.427" v="73" actId="26606"/>
          <ac:spMkLst>
            <pc:docMk/>
            <pc:sldMk cId="3633850863" sldId="257"/>
            <ac:spMk id="32" creationId="{50E53EDA-3B94-4F6B-9E86-D3BB9EBB9616}"/>
          </ac:spMkLst>
        </pc:spChg>
        <pc:graphicFrameChg chg="add mod">
          <ac:chgData name="Way, Nicholas Dehaas" userId="1d52b52a-968f-4153-bca7-29dc870999b1" providerId="ADAL" clId="{8EA951AC-9A40-49F2-9065-831AD84A835B}" dt="2024-04-03T13:00:55.545" v="309" actId="1076"/>
          <ac:graphicFrameMkLst>
            <pc:docMk/>
            <pc:sldMk cId="3633850863" sldId="257"/>
            <ac:graphicFrameMk id="25" creationId="{27C5A841-D785-7CDD-5AB3-66381092DCA7}"/>
          </ac:graphicFrameMkLst>
        </pc:graphicFrameChg>
        <pc:picChg chg="add del mod">
          <ac:chgData name="Way, Nicholas Dehaas" userId="1d52b52a-968f-4153-bca7-29dc870999b1" providerId="ADAL" clId="{8EA951AC-9A40-49F2-9065-831AD84A835B}" dt="2024-04-03T12:54:00.583" v="265" actId="478"/>
          <ac:picMkLst>
            <pc:docMk/>
            <pc:sldMk cId="3633850863" sldId="257"/>
            <ac:picMk id="5" creationId="{8F5FF789-E562-5BCF-0EE0-9F62EF1443C9}"/>
          </ac:picMkLst>
        </pc:picChg>
        <pc:picChg chg="add mod">
          <ac:chgData name="Way, Nicholas Dehaas" userId="1d52b52a-968f-4153-bca7-29dc870999b1" providerId="ADAL" clId="{8EA951AC-9A40-49F2-9065-831AD84A835B}" dt="2024-03-28T11:21:43.608" v="174" actId="207"/>
          <ac:picMkLst>
            <pc:docMk/>
            <pc:sldMk cId="3633850863" sldId="257"/>
            <ac:picMk id="8" creationId="{03B2E6D0-924F-2EFB-1680-540162804626}"/>
          </ac:picMkLst>
        </pc:picChg>
        <pc:picChg chg="add del">
          <ac:chgData name="Way, Nicholas Dehaas" userId="1d52b52a-968f-4153-bca7-29dc870999b1" providerId="ADAL" clId="{8EA951AC-9A40-49F2-9065-831AD84A835B}" dt="2024-04-03T16:25:50.191" v="434"/>
          <ac:picMkLst>
            <pc:docMk/>
            <pc:sldMk cId="3633850863" sldId="257"/>
            <ac:picMk id="9" creationId="{DF6A9299-1D12-47E2-9DD4-03342553C4AA}"/>
          </ac:picMkLst>
        </pc:picChg>
        <pc:picChg chg="add del">
          <ac:chgData name="Way, Nicholas Dehaas" userId="1d52b52a-968f-4153-bca7-29dc870999b1" providerId="ADAL" clId="{8EA951AC-9A40-49F2-9065-831AD84A835B}" dt="2024-04-03T16:25:50.191" v="434"/>
          <ac:picMkLst>
            <pc:docMk/>
            <pc:sldMk cId="3633850863" sldId="257"/>
            <ac:picMk id="13" creationId="{A3D512BA-228A-4979-9312-ACD246E1099D}"/>
          </ac:picMkLst>
        </pc:picChg>
        <pc:picChg chg="add del">
          <ac:chgData name="Way, Nicholas Dehaas" userId="1d52b52a-968f-4153-bca7-29dc870999b1" providerId="ADAL" clId="{8EA951AC-9A40-49F2-9065-831AD84A835B}" dt="2024-03-28T11:00:15.301" v="67" actId="26606"/>
          <ac:picMkLst>
            <pc:docMk/>
            <pc:sldMk cId="3633850863" sldId="257"/>
            <ac:picMk id="15" creationId="{A17F7527-5AC0-479A-B79F-9CF463410490}"/>
          </ac:picMkLst>
        </pc:picChg>
        <pc:picChg chg="add del">
          <ac:chgData name="Way, Nicholas Dehaas" userId="1d52b52a-968f-4153-bca7-29dc870999b1" providerId="ADAL" clId="{8EA951AC-9A40-49F2-9065-831AD84A835B}" dt="2024-03-28T10:58:37.876" v="58" actId="26606"/>
          <ac:picMkLst>
            <pc:docMk/>
            <pc:sldMk cId="3633850863" sldId="257"/>
            <ac:picMk id="18" creationId="{DF6A9299-1D12-47E2-9DD4-03342553C4AA}"/>
          </ac:picMkLst>
        </pc:picChg>
        <pc:picChg chg="add del">
          <ac:chgData name="Way, Nicholas Dehaas" userId="1d52b52a-968f-4153-bca7-29dc870999b1" providerId="ADAL" clId="{8EA951AC-9A40-49F2-9065-831AD84A835B}" dt="2024-03-28T11:00:22.782" v="69" actId="26606"/>
          <ac:picMkLst>
            <pc:docMk/>
            <pc:sldMk cId="3633850863" sldId="257"/>
            <ac:picMk id="19" creationId="{A17F7527-5AC0-479A-B79F-9CF463410490}"/>
          </ac:picMkLst>
        </pc:picChg>
        <pc:picChg chg="add del">
          <ac:chgData name="Way, Nicholas Dehaas" userId="1d52b52a-968f-4153-bca7-29dc870999b1" providerId="ADAL" clId="{8EA951AC-9A40-49F2-9065-831AD84A835B}" dt="2024-03-28T10:58:37.876" v="58" actId="26606"/>
          <ac:picMkLst>
            <pc:docMk/>
            <pc:sldMk cId="3633850863" sldId="257"/>
            <ac:picMk id="22" creationId="{A3D512BA-228A-4979-9312-ACD246E1099D}"/>
          </ac:picMkLst>
        </pc:picChg>
        <pc:picChg chg="add del">
          <ac:chgData name="Way, Nicholas Dehaas" userId="1d52b52a-968f-4153-bca7-29dc870999b1" providerId="ADAL" clId="{8EA951AC-9A40-49F2-9065-831AD84A835B}" dt="2024-03-28T11:00:22.782" v="69" actId="26606"/>
          <ac:picMkLst>
            <pc:docMk/>
            <pc:sldMk cId="3633850863" sldId="257"/>
            <ac:picMk id="23" creationId="{8176C668-3F88-414B-AAEE-1785E38D5D59}"/>
          </ac:picMkLst>
        </pc:picChg>
        <pc:picChg chg="add del">
          <ac:chgData name="Way, Nicholas Dehaas" userId="1d52b52a-968f-4153-bca7-29dc870999b1" providerId="ADAL" clId="{8EA951AC-9A40-49F2-9065-831AD84A835B}" dt="2024-03-28T11:00:30.937" v="71" actId="26606"/>
          <ac:picMkLst>
            <pc:docMk/>
            <pc:sldMk cId="3633850863" sldId="257"/>
            <ac:picMk id="26" creationId="{A17F7527-5AC0-479A-B79F-9CF463410490}"/>
          </ac:picMkLst>
        </pc:picChg>
        <pc:picChg chg="add del">
          <ac:chgData name="Way, Nicholas Dehaas" userId="1d52b52a-968f-4153-bca7-29dc870999b1" providerId="ADAL" clId="{8EA951AC-9A40-49F2-9065-831AD84A835B}" dt="2024-03-28T11:00:30.937" v="71" actId="26606"/>
          <ac:picMkLst>
            <pc:docMk/>
            <pc:sldMk cId="3633850863" sldId="257"/>
            <ac:picMk id="29" creationId="{40A39FDC-39F4-4CB7-873B-8D786EC02516}"/>
          </ac:picMkLst>
        </pc:picChg>
        <pc:picChg chg="add del">
          <ac:chgData name="Way, Nicholas Dehaas" userId="1d52b52a-968f-4153-bca7-29dc870999b1" providerId="ADAL" clId="{8EA951AC-9A40-49F2-9065-831AD84A835B}" dt="2024-03-28T11:00:33.427" v="73" actId="26606"/>
          <ac:picMkLst>
            <pc:docMk/>
            <pc:sldMk cId="3633850863" sldId="257"/>
            <ac:picMk id="31" creationId="{A17F7527-5AC0-479A-B79F-9CF463410490}"/>
          </ac:picMkLst>
        </pc:picChg>
        <pc:cxnChg chg="add del">
          <ac:chgData name="Way, Nicholas Dehaas" userId="1d52b52a-968f-4153-bca7-29dc870999b1" providerId="ADAL" clId="{8EA951AC-9A40-49F2-9065-831AD84A835B}" dt="2024-03-28T11:00:15.301" v="67" actId="26606"/>
          <ac:cxnSpMkLst>
            <pc:docMk/>
            <pc:sldMk cId="3633850863" sldId="257"/>
            <ac:cxnSpMk id="17" creationId="{26E963D7-0A73-484A-B8A2-DDBFEA123C2F}"/>
          </ac:cxnSpMkLst>
        </pc:cxnChg>
        <pc:cxnChg chg="add del">
          <ac:chgData name="Way, Nicholas Dehaas" userId="1d52b52a-968f-4153-bca7-29dc870999b1" providerId="ADAL" clId="{8EA951AC-9A40-49F2-9065-831AD84A835B}" dt="2024-03-28T11:00:33.427" v="73" actId="26606"/>
          <ac:cxnSpMkLst>
            <pc:docMk/>
            <pc:sldMk cId="3633850863" sldId="257"/>
            <ac:cxnSpMk id="33" creationId="{30EFD79F-7790-479B-B7DB-BD0D8C101DDD}"/>
          </ac:cxnSpMkLst>
        </pc:cxnChg>
      </pc:sldChg>
      <pc:sldChg chg="addSp delSp modSp del mod modTransition">
        <pc:chgData name="Way, Nicholas Dehaas" userId="1d52b52a-968f-4153-bca7-29dc870999b1" providerId="ADAL" clId="{8EA951AC-9A40-49F2-9065-831AD84A835B}" dt="2024-04-03T16:20:08.871" v="378" actId="47"/>
        <pc:sldMkLst>
          <pc:docMk/>
          <pc:sldMk cId="1231927244" sldId="258"/>
        </pc:sldMkLst>
        <pc:spChg chg="mod">
          <ac:chgData name="Way, Nicholas Dehaas" userId="1d52b52a-968f-4153-bca7-29dc870999b1" providerId="ADAL" clId="{8EA951AC-9A40-49F2-9065-831AD84A835B}" dt="2024-04-03T12:58:46.035" v="289" actId="1076"/>
          <ac:spMkLst>
            <pc:docMk/>
            <pc:sldMk cId="1231927244" sldId="258"/>
            <ac:spMk id="2" creationId="{17561E48-F5AD-8D94-AD17-69F12A3271D6}"/>
          </ac:spMkLst>
        </pc:spChg>
        <pc:spChg chg="add mod">
          <ac:chgData name="Way, Nicholas Dehaas" userId="1d52b52a-968f-4153-bca7-29dc870999b1" providerId="ADAL" clId="{8EA951AC-9A40-49F2-9065-831AD84A835B}" dt="2024-04-03T12:59:09.746" v="292" actId="1076"/>
          <ac:spMkLst>
            <pc:docMk/>
            <pc:sldMk cId="1231927244" sldId="258"/>
            <ac:spMk id="3" creationId="{05175504-AEFA-1E75-FE8D-82AFA2ACEAAD}"/>
          </ac:spMkLst>
        </pc:spChg>
        <pc:graphicFrameChg chg="del mod">
          <ac:chgData name="Way, Nicholas Dehaas" userId="1d52b52a-968f-4153-bca7-29dc870999b1" providerId="ADAL" clId="{8EA951AC-9A40-49F2-9065-831AD84A835B}" dt="2024-04-03T12:36:03.046" v="185" actId="478"/>
          <ac:graphicFrameMkLst>
            <pc:docMk/>
            <pc:sldMk cId="1231927244" sldId="258"/>
            <ac:graphicFrameMk id="5" creationId="{FF4DFFB3-E910-214C-7D5D-DA71574C030A}"/>
          </ac:graphicFrameMkLst>
        </pc:graphicFrameChg>
        <pc:picChg chg="add mod">
          <ac:chgData name="Way, Nicholas Dehaas" userId="1d52b52a-968f-4153-bca7-29dc870999b1" providerId="ADAL" clId="{8EA951AC-9A40-49F2-9065-831AD84A835B}" dt="2024-03-28T11:07:16.200" v="120" actId="207"/>
          <ac:picMkLst>
            <pc:docMk/>
            <pc:sldMk cId="1231927244" sldId="258"/>
            <ac:picMk id="4" creationId="{EE72568C-7188-1DE8-3877-2E5E35A3E8DC}"/>
          </ac:picMkLst>
        </pc:picChg>
        <pc:picChg chg="add del mod ord">
          <ac:chgData name="Way, Nicholas Dehaas" userId="1d52b52a-968f-4153-bca7-29dc870999b1" providerId="ADAL" clId="{8EA951AC-9A40-49F2-9065-831AD84A835B}" dt="2024-04-03T12:59:12.639" v="293" actId="478"/>
          <ac:picMkLst>
            <pc:docMk/>
            <pc:sldMk cId="1231927244" sldId="258"/>
            <ac:picMk id="7" creationId="{79FABCB9-A466-276C-7E13-D3C9BE227DF2}"/>
          </ac:picMkLst>
        </pc:picChg>
        <pc:picChg chg="add mod ord">
          <ac:chgData name="Way, Nicholas Dehaas" userId="1d52b52a-968f-4153-bca7-29dc870999b1" providerId="ADAL" clId="{8EA951AC-9A40-49F2-9065-831AD84A835B}" dt="2024-04-03T16:17:56.264" v="352" actId="1076"/>
          <ac:picMkLst>
            <pc:docMk/>
            <pc:sldMk cId="1231927244" sldId="258"/>
            <ac:picMk id="10" creationId="{D5C867DA-DD58-9132-9783-83BBE24B4156}"/>
          </ac:picMkLst>
        </pc:picChg>
      </pc:sldChg>
      <pc:sldChg chg="addSp modSp del mod modTransition">
        <pc:chgData name="Way, Nicholas Dehaas" userId="1d52b52a-968f-4153-bca7-29dc870999b1" providerId="ADAL" clId="{8EA951AC-9A40-49F2-9065-831AD84A835B}" dt="2024-04-03T16:23:44.844" v="401" actId="47"/>
        <pc:sldMkLst>
          <pc:docMk/>
          <pc:sldMk cId="27019556" sldId="259"/>
        </pc:sldMkLst>
        <pc:spChg chg="mod">
          <ac:chgData name="Way, Nicholas Dehaas" userId="1d52b52a-968f-4153-bca7-29dc870999b1" providerId="ADAL" clId="{8EA951AC-9A40-49F2-9065-831AD84A835B}" dt="2024-04-03T16:20:50.430" v="381" actId="255"/>
          <ac:spMkLst>
            <pc:docMk/>
            <pc:sldMk cId="27019556" sldId="259"/>
            <ac:spMk id="2" creationId="{1A627B35-6B41-7A08-F103-F7F36423758F}"/>
          </ac:spMkLst>
        </pc:spChg>
        <pc:picChg chg="add mod">
          <ac:chgData name="Way, Nicholas Dehaas" userId="1d52b52a-968f-4153-bca7-29dc870999b1" providerId="ADAL" clId="{8EA951AC-9A40-49F2-9065-831AD84A835B}" dt="2024-04-03T16:21:00.268" v="382" actId="1076"/>
          <ac:picMkLst>
            <pc:docMk/>
            <pc:sldMk cId="27019556" sldId="259"/>
            <ac:picMk id="5" creationId="{1468304E-3B75-6F52-02D9-96FACD602FCF}"/>
          </ac:picMkLst>
        </pc:picChg>
      </pc:sldChg>
      <pc:sldChg chg="addSp delSp modSp mod modTransition delDesignElem">
        <pc:chgData name="Way, Nicholas Dehaas" userId="1d52b52a-968f-4153-bca7-29dc870999b1" providerId="ADAL" clId="{8EA951AC-9A40-49F2-9065-831AD84A835B}" dt="2024-04-03T16:25:50.191" v="434"/>
        <pc:sldMkLst>
          <pc:docMk/>
          <pc:sldMk cId="137569117" sldId="260"/>
        </pc:sldMkLst>
        <pc:spChg chg="del">
          <ac:chgData name="Way, Nicholas Dehaas" userId="1d52b52a-968f-4153-bca7-29dc870999b1" providerId="ADAL" clId="{8EA951AC-9A40-49F2-9065-831AD84A835B}" dt="2024-04-03T16:24:19.779" v="405" actId="478"/>
          <ac:spMkLst>
            <pc:docMk/>
            <pc:sldMk cId="137569117" sldId="260"/>
            <ac:spMk id="2" creationId="{405AF57F-D684-1221-809A-C2D26CB3F3A4}"/>
          </ac:spMkLst>
        </pc:spChg>
        <pc:spChg chg="add del mod">
          <ac:chgData name="Way, Nicholas Dehaas" userId="1d52b52a-968f-4153-bca7-29dc870999b1" providerId="ADAL" clId="{8EA951AC-9A40-49F2-9065-831AD84A835B}" dt="2024-04-03T16:24:21.979" v="406" actId="478"/>
          <ac:spMkLst>
            <pc:docMk/>
            <pc:sldMk cId="137569117" sldId="260"/>
            <ac:spMk id="5" creationId="{7ED1521E-68A5-9BED-F052-0204F3796EE2}"/>
          </ac:spMkLst>
        </pc:spChg>
        <pc:spChg chg="add mod">
          <ac:chgData name="Way, Nicholas Dehaas" userId="1d52b52a-968f-4153-bca7-29dc870999b1" providerId="ADAL" clId="{8EA951AC-9A40-49F2-9065-831AD84A835B}" dt="2024-04-03T16:24:28.623" v="407"/>
          <ac:spMkLst>
            <pc:docMk/>
            <pc:sldMk cId="137569117" sldId="260"/>
            <ac:spMk id="6" creationId="{3D0AECDE-1613-CC88-DE21-3DEC0153466C}"/>
          </ac:spMkLst>
        </pc:spChg>
        <pc:spChg chg="add mod">
          <ac:chgData name="Way, Nicholas Dehaas" userId="1d52b52a-968f-4153-bca7-29dc870999b1" providerId="ADAL" clId="{8EA951AC-9A40-49F2-9065-831AD84A835B}" dt="2024-04-03T16:24:43.237" v="410"/>
          <ac:spMkLst>
            <pc:docMk/>
            <pc:sldMk cId="137569117" sldId="260"/>
            <ac:spMk id="8" creationId="{8F34D21F-CB01-00D7-42EE-69E4EBE5F3AF}"/>
          </ac:spMkLst>
        </pc:spChg>
        <pc:spChg chg="add del">
          <ac:chgData name="Way, Nicholas Dehaas" userId="1d52b52a-968f-4153-bca7-29dc870999b1" providerId="ADAL" clId="{8EA951AC-9A40-49F2-9065-831AD84A835B}" dt="2024-04-03T16:25:50.191" v="434"/>
          <ac:spMkLst>
            <pc:docMk/>
            <pc:sldMk cId="137569117" sldId="260"/>
            <ac:spMk id="29" creationId="{CBD94887-6A10-4F62-8EE1-B2BCFA1F380F}"/>
          </ac:spMkLst>
        </pc:spChg>
        <pc:graphicFrameChg chg="add mod">
          <ac:chgData name="Way, Nicholas Dehaas" userId="1d52b52a-968f-4153-bca7-29dc870999b1" providerId="ADAL" clId="{8EA951AC-9A40-49F2-9065-831AD84A835B}" dt="2024-04-03T16:24:52.895" v="411"/>
          <ac:graphicFrameMkLst>
            <pc:docMk/>
            <pc:sldMk cId="137569117" sldId="260"/>
            <ac:graphicFrameMk id="9" creationId="{5539C4C2-C02B-B367-EEEF-F76D4A9B4ACD}"/>
          </ac:graphicFrameMkLst>
        </pc:graphicFrameChg>
        <pc:graphicFrameChg chg="del modGraphic">
          <ac:chgData name="Way, Nicholas Dehaas" userId="1d52b52a-968f-4153-bca7-29dc870999b1" providerId="ADAL" clId="{8EA951AC-9A40-49F2-9065-831AD84A835B}" dt="2024-04-03T16:24:14.746" v="403" actId="478"/>
          <ac:graphicFrameMkLst>
            <pc:docMk/>
            <pc:sldMk cId="137569117" sldId="260"/>
            <ac:graphicFrameMk id="33" creationId="{0BB79CCB-BE5C-F9AF-1A75-3D8771A3149F}"/>
          </ac:graphicFrameMkLst>
        </pc:graphicFrameChg>
        <pc:picChg chg="add del mod">
          <ac:chgData name="Way, Nicholas Dehaas" userId="1d52b52a-968f-4153-bca7-29dc870999b1" providerId="ADAL" clId="{8EA951AC-9A40-49F2-9065-831AD84A835B}" dt="2024-04-03T16:24:16.187" v="404" actId="478"/>
          <ac:picMkLst>
            <pc:docMk/>
            <pc:sldMk cId="137569117" sldId="260"/>
            <ac:picMk id="4" creationId="{DD1A4628-2401-78AC-90E5-97D9D3B149A2}"/>
          </ac:picMkLst>
        </pc:picChg>
        <pc:picChg chg="add mod">
          <ac:chgData name="Way, Nicholas Dehaas" userId="1d52b52a-968f-4153-bca7-29dc870999b1" providerId="ADAL" clId="{8EA951AC-9A40-49F2-9065-831AD84A835B}" dt="2024-04-03T16:24:33.519" v="408"/>
          <ac:picMkLst>
            <pc:docMk/>
            <pc:sldMk cId="137569117" sldId="260"/>
            <ac:picMk id="7" creationId="{5E026792-1FD7-58FF-690C-2EA9AFEBD9AB}"/>
          </ac:picMkLst>
        </pc:picChg>
        <pc:picChg chg="add del">
          <ac:chgData name="Way, Nicholas Dehaas" userId="1d52b52a-968f-4153-bca7-29dc870999b1" providerId="ADAL" clId="{8EA951AC-9A40-49F2-9065-831AD84A835B}" dt="2024-04-03T16:25:50.191" v="434"/>
          <ac:picMkLst>
            <pc:docMk/>
            <pc:sldMk cId="137569117" sldId="260"/>
            <ac:picMk id="27" creationId="{DF6A9299-1D12-47E2-9DD4-03342553C4AA}"/>
          </ac:picMkLst>
        </pc:picChg>
        <pc:picChg chg="add del">
          <ac:chgData name="Way, Nicholas Dehaas" userId="1d52b52a-968f-4153-bca7-29dc870999b1" providerId="ADAL" clId="{8EA951AC-9A40-49F2-9065-831AD84A835B}" dt="2024-04-03T16:25:50.191" v="434"/>
          <ac:picMkLst>
            <pc:docMk/>
            <pc:sldMk cId="137569117" sldId="260"/>
            <ac:picMk id="31" creationId="{A3D512BA-228A-4979-9312-ACD246E1099D}"/>
          </ac:picMkLst>
        </pc:picChg>
      </pc:sldChg>
      <pc:sldChg chg="addSp delSp modSp mod modTransition delDesignElem">
        <pc:chgData name="Way, Nicholas Dehaas" userId="1d52b52a-968f-4153-bca7-29dc870999b1" providerId="ADAL" clId="{8EA951AC-9A40-49F2-9065-831AD84A835B}" dt="2024-04-03T16:54:03.542" v="568" actId="207"/>
        <pc:sldMkLst>
          <pc:docMk/>
          <pc:sldMk cId="952984319" sldId="261"/>
        </pc:sldMkLst>
        <pc:spChg chg="mod">
          <ac:chgData name="Way, Nicholas Dehaas" userId="1d52b52a-968f-4153-bca7-29dc870999b1" providerId="ADAL" clId="{8EA951AC-9A40-49F2-9065-831AD84A835B}" dt="2024-04-03T16:52:17.191" v="556" actId="1076"/>
          <ac:spMkLst>
            <pc:docMk/>
            <pc:sldMk cId="952984319" sldId="261"/>
            <ac:spMk id="2" creationId="{34D21881-21ED-666C-EE1E-DB94736C813D}"/>
          </ac:spMkLst>
        </pc:spChg>
        <pc:spChg chg="add del mod">
          <ac:chgData name="Way, Nicholas Dehaas" userId="1d52b52a-968f-4153-bca7-29dc870999b1" providerId="ADAL" clId="{8EA951AC-9A40-49F2-9065-831AD84A835B}" dt="2024-04-03T16:49:11.461" v="529" actId="478"/>
          <ac:spMkLst>
            <pc:docMk/>
            <pc:sldMk cId="952984319" sldId="261"/>
            <ac:spMk id="3" creationId="{D61AEA9E-6402-89FA-D859-3E6E5288828C}"/>
          </ac:spMkLst>
        </pc:spChg>
        <pc:spChg chg="add del mod">
          <ac:chgData name="Way, Nicholas Dehaas" userId="1d52b52a-968f-4153-bca7-29dc870999b1" providerId="ADAL" clId="{8EA951AC-9A40-49F2-9065-831AD84A835B}" dt="2024-04-03T16:49:59.498" v="545" actId="478"/>
          <ac:spMkLst>
            <pc:docMk/>
            <pc:sldMk cId="952984319" sldId="261"/>
            <ac:spMk id="7" creationId="{1AD10856-C49E-6B7F-7DB2-D687C5A0B098}"/>
          </ac:spMkLst>
        </pc:spChg>
        <pc:spChg chg="add del">
          <ac:chgData name="Way, Nicholas Dehaas" userId="1d52b52a-968f-4153-bca7-29dc870999b1" providerId="ADAL" clId="{8EA951AC-9A40-49F2-9065-831AD84A835B}" dt="2024-04-03T16:25:50.191" v="434"/>
          <ac:spMkLst>
            <pc:docMk/>
            <pc:sldMk cId="952984319" sldId="261"/>
            <ac:spMk id="11" creationId="{CBD94887-6A10-4F62-8EE1-B2BCFA1F380F}"/>
          </ac:spMkLst>
        </pc:spChg>
        <pc:spChg chg="del mod">
          <ac:chgData name="Way, Nicholas Dehaas" userId="1d52b52a-968f-4153-bca7-29dc870999b1" providerId="ADAL" clId="{8EA951AC-9A40-49F2-9065-831AD84A835B}" dt="2024-04-03T16:45:00.699" v="491" actId="478"/>
          <ac:spMkLst>
            <pc:docMk/>
            <pc:sldMk cId="952984319" sldId="261"/>
            <ac:spMk id="20" creationId="{8D66E92F-B184-F2CE-FF8A-30E943DD482A}"/>
          </ac:spMkLst>
        </pc:spChg>
        <pc:graphicFrameChg chg="add del mod modGraphic">
          <ac:chgData name="Way, Nicholas Dehaas" userId="1d52b52a-968f-4153-bca7-29dc870999b1" providerId="ADAL" clId="{8EA951AC-9A40-49F2-9065-831AD84A835B}" dt="2024-04-03T16:54:03.542" v="568" actId="207"/>
          <ac:graphicFrameMkLst>
            <pc:docMk/>
            <pc:sldMk cId="952984319" sldId="261"/>
            <ac:graphicFrameMk id="4" creationId="{9E4D94AF-2F82-62D6-3336-199C4C154D55}"/>
          </ac:graphicFrameMkLst>
        </pc:graphicFrameChg>
        <pc:graphicFrameChg chg="add del">
          <ac:chgData name="Way, Nicholas Dehaas" userId="1d52b52a-968f-4153-bca7-29dc870999b1" providerId="ADAL" clId="{8EA951AC-9A40-49F2-9065-831AD84A835B}" dt="2024-04-03T16:46:04.135" v="499" actId="26606"/>
          <ac:graphicFrameMkLst>
            <pc:docMk/>
            <pc:sldMk cId="952984319" sldId="261"/>
            <ac:graphicFrameMk id="24" creationId="{50B24FAA-16F6-FD24-7CD4-99564B110922}"/>
          </ac:graphicFrameMkLst>
        </pc:graphicFrameChg>
        <pc:picChg chg="add mod">
          <ac:chgData name="Way, Nicholas Dehaas" userId="1d52b52a-968f-4153-bca7-29dc870999b1" providerId="ADAL" clId="{8EA951AC-9A40-49F2-9065-831AD84A835B}" dt="2024-03-28T11:10:56.517" v="133" actId="207"/>
          <ac:picMkLst>
            <pc:docMk/>
            <pc:sldMk cId="952984319" sldId="261"/>
            <ac:picMk id="5" creationId="{3CF52025-A166-20F2-2F1B-BE4DB5F227D4}"/>
          </ac:picMkLst>
        </pc:picChg>
        <pc:picChg chg="add del">
          <ac:chgData name="Way, Nicholas Dehaas" userId="1d52b52a-968f-4153-bca7-29dc870999b1" providerId="ADAL" clId="{8EA951AC-9A40-49F2-9065-831AD84A835B}" dt="2024-04-03T16:25:50.191" v="434"/>
          <ac:picMkLst>
            <pc:docMk/>
            <pc:sldMk cId="952984319" sldId="261"/>
            <ac:picMk id="9" creationId="{DF6A9299-1D12-47E2-9DD4-03342553C4AA}"/>
          </ac:picMkLst>
        </pc:picChg>
        <pc:picChg chg="add del">
          <ac:chgData name="Way, Nicholas Dehaas" userId="1d52b52a-968f-4153-bca7-29dc870999b1" providerId="ADAL" clId="{8EA951AC-9A40-49F2-9065-831AD84A835B}" dt="2024-04-03T16:25:50.191" v="434"/>
          <ac:picMkLst>
            <pc:docMk/>
            <pc:sldMk cId="952984319" sldId="261"/>
            <ac:picMk id="13" creationId="{A3D512BA-228A-4979-9312-ACD246E1099D}"/>
          </ac:picMkLst>
        </pc:picChg>
        <pc:picChg chg="mod">
          <ac:chgData name="Way, Nicholas Dehaas" userId="1d52b52a-968f-4153-bca7-29dc870999b1" providerId="ADAL" clId="{8EA951AC-9A40-49F2-9065-831AD84A835B}" dt="2024-04-03T16:44:19.723" v="484" actId="14100"/>
          <ac:picMkLst>
            <pc:docMk/>
            <pc:sldMk cId="952984319" sldId="261"/>
            <ac:picMk id="19" creationId="{C44B46DA-3613-0E79-938E-DE8E75133057}"/>
          </ac:picMkLst>
        </pc:picChg>
        <pc:picChg chg="mod">
          <ac:chgData name="Way, Nicholas Dehaas" userId="1d52b52a-968f-4153-bca7-29dc870999b1" providerId="ADAL" clId="{8EA951AC-9A40-49F2-9065-831AD84A835B}" dt="2024-04-03T16:44:14.949" v="483" actId="1076"/>
          <ac:picMkLst>
            <pc:docMk/>
            <pc:sldMk cId="952984319" sldId="261"/>
            <ac:picMk id="22" creationId="{F466E0CC-DD69-570E-B0EF-E5029EF59F7D}"/>
          </ac:picMkLst>
        </pc:picChg>
      </pc:sldChg>
      <pc:sldChg chg="addSp delSp modSp del mod modTransition setBg setClrOvrMap delDesignElem">
        <pc:chgData name="Way, Nicholas Dehaas" userId="1d52b52a-968f-4153-bca7-29dc870999b1" providerId="ADAL" clId="{8EA951AC-9A40-49F2-9065-831AD84A835B}" dt="2024-04-03T17:01:10.132" v="607" actId="47"/>
        <pc:sldMkLst>
          <pc:docMk/>
          <pc:sldMk cId="2770095757" sldId="262"/>
        </pc:sldMkLst>
        <pc:spChg chg="mod">
          <ac:chgData name="Way, Nicholas Dehaas" userId="1d52b52a-968f-4153-bca7-29dc870999b1" providerId="ADAL" clId="{8EA951AC-9A40-49F2-9065-831AD84A835B}" dt="2024-03-28T10:55:36.792" v="40" actId="1076"/>
          <ac:spMkLst>
            <pc:docMk/>
            <pc:sldMk cId="2770095757" sldId="262"/>
            <ac:spMk id="2" creationId="{3E5A5A94-D4B3-25A5-DACD-CB38B71713F4}"/>
          </ac:spMkLst>
        </pc:spChg>
        <pc:spChg chg="del mod">
          <ac:chgData name="Way, Nicholas Dehaas" userId="1d52b52a-968f-4153-bca7-29dc870999b1" providerId="ADAL" clId="{8EA951AC-9A40-49F2-9065-831AD84A835B}" dt="2024-03-28T10:55:31.209" v="39" actId="26606"/>
          <ac:spMkLst>
            <pc:docMk/>
            <pc:sldMk cId="2770095757" sldId="262"/>
            <ac:spMk id="3" creationId="{48141A45-BAD6-1968-6BCF-3EF40758897F}"/>
          </ac:spMkLst>
        </pc:spChg>
        <pc:spChg chg="add del">
          <ac:chgData name="Way, Nicholas Dehaas" userId="1d52b52a-968f-4153-bca7-29dc870999b1" providerId="ADAL" clId="{8EA951AC-9A40-49F2-9065-831AD84A835B}" dt="2024-03-28T10:54:04.147" v="25" actId="26606"/>
          <ac:spMkLst>
            <pc:docMk/>
            <pc:sldMk cId="2770095757" sldId="262"/>
            <ac:spMk id="10" creationId="{C1709A45-C6F3-4CEE-AA0F-887FAC5CAE7D}"/>
          </ac:spMkLst>
        </pc:spChg>
        <pc:spChg chg="add del">
          <ac:chgData name="Way, Nicholas Dehaas" userId="1d52b52a-968f-4153-bca7-29dc870999b1" providerId="ADAL" clId="{8EA951AC-9A40-49F2-9065-831AD84A835B}" dt="2024-03-28T10:53:56.408" v="19" actId="26606"/>
          <ac:spMkLst>
            <pc:docMk/>
            <pc:sldMk cId="2770095757" sldId="262"/>
            <ac:spMk id="11" creationId="{CBD94887-6A10-4F62-8EE1-B2BCFA1F380F}"/>
          </ac:spMkLst>
        </pc:spChg>
        <pc:spChg chg="add del">
          <ac:chgData name="Way, Nicholas Dehaas" userId="1d52b52a-968f-4153-bca7-29dc870999b1" providerId="ADAL" clId="{8EA951AC-9A40-49F2-9065-831AD84A835B}" dt="2024-03-28T10:54:04.974" v="27" actId="26606"/>
          <ac:spMkLst>
            <pc:docMk/>
            <pc:sldMk cId="2770095757" sldId="262"/>
            <ac:spMk id="14" creationId="{F40D237A-4D9F-42DC-BAEB-E07EDD74BE26}"/>
          </ac:spMkLst>
        </pc:spChg>
        <pc:spChg chg="add del">
          <ac:chgData name="Way, Nicholas Dehaas" userId="1d52b52a-968f-4153-bca7-29dc870999b1" providerId="ADAL" clId="{8EA951AC-9A40-49F2-9065-831AD84A835B}" dt="2024-03-28T10:54:04.974" v="27" actId="26606"/>
          <ac:spMkLst>
            <pc:docMk/>
            <pc:sldMk cId="2770095757" sldId="262"/>
            <ac:spMk id="20" creationId="{8B2A8B43-E288-418B-8561-C979F7B9CC4B}"/>
          </ac:spMkLst>
        </pc:spChg>
        <pc:spChg chg="add del">
          <ac:chgData name="Way, Nicholas Dehaas" userId="1d52b52a-968f-4153-bca7-29dc870999b1" providerId="ADAL" clId="{8EA951AC-9A40-49F2-9065-831AD84A835B}" dt="2024-03-28T10:55:31.209" v="39" actId="26606"/>
          <ac:spMkLst>
            <pc:docMk/>
            <pc:sldMk cId="2770095757" sldId="262"/>
            <ac:spMk id="24" creationId="{54309F57-B331-41A7-9154-15EC2AF45A60}"/>
          </ac:spMkLst>
        </pc:spChg>
        <pc:graphicFrameChg chg="add mod">
          <ac:chgData name="Way, Nicholas Dehaas" userId="1d52b52a-968f-4153-bca7-29dc870999b1" providerId="ADAL" clId="{8EA951AC-9A40-49F2-9065-831AD84A835B}" dt="2024-03-28T11:03:20.747" v="86"/>
          <ac:graphicFrameMkLst>
            <pc:docMk/>
            <pc:sldMk cId="2770095757" sldId="262"/>
            <ac:graphicFrameMk id="26" creationId="{FCB65837-5049-B06D-C7AF-2C18F02A82FF}"/>
          </ac:graphicFrameMkLst>
        </pc:graphicFrameChg>
        <pc:picChg chg="add del mod">
          <ac:chgData name="Way, Nicholas Dehaas" userId="1d52b52a-968f-4153-bca7-29dc870999b1" providerId="ADAL" clId="{8EA951AC-9A40-49F2-9065-831AD84A835B}" dt="2024-04-03T16:57:55.613" v="580" actId="478"/>
          <ac:picMkLst>
            <pc:docMk/>
            <pc:sldMk cId="2770095757" sldId="262"/>
            <ac:picMk id="4" creationId="{52294561-ED1F-48AE-5225-19A9E184FBF8}"/>
          </ac:picMkLst>
        </pc:picChg>
        <pc:picChg chg="add del">
          <ac:chgData name="Way, Nicholas Dehaas" userId="1d52b52a-968f-4153-bca7-29dc870999b1" providerId="ADAL" clId="{8EA951AC-9A40-49F2-9065-831AD84A835B}" dt="2024-03-28T10:53:56.408" v="19" actId="26606"/>
          <ac:picMkLst>
            <pc:docMk/>
            <pc:sldMk cId="2770095757" sldId="262"/>
            <ac:picMk id="5" creationId="{34C44C3D-E087-83AF-190A-6A076052BE91}"/>
          </ac:picMkLst>
        </pc:picChg>
        <pc:picChg chg="add del mod">
          <ac:chgData name="Way, Nicholas Dehaas" userId="1d52b52a-968f-4153-bca7-29dc870999b1" providerId="ADAL" clId="{8EA951AC-9A40-49F2-9065-831AD84A835B}" dt="2024-03-28T11:03:00.164" v="84" actId="478"/>
          <ac:picMkLst>
            <pc:docMk/>
            <pc:sldMk cId="2770095757" sldId="262"/>
            <ac:picMk id="6" creationId="{30E9DA8D-68B5-6EFF-59BA-50A495861A32}"/>
          </ac:picMkLst>
        </pc:picChg>
        <pc:picChg chg="add del">
          <ac:chgData name="Way, Nicholas Dehaas" userId="1d52b52a-968f-4153-bca7-29dc870999b1" providerId="ADAL" clId="{8EA951AC-9A40-49F2-9065-831AD84A835B}" dt="2024-03-28T10:54:04.147" v="25" actId="26606"/>
          <ac:picMkLst>
            <pc:docMk/>
            <pc:sldMk cId="2770095757" sldId="262"/>
            <ac:picMk id="8" creationId="{A17F7527-5AC0-479A-B79F-9CF463410490}"/>
          </ac:picMkLst>
        </pc:picChg>
        <pc:picChg chg="add del">
          <ac:chgData name="Way, Nicholas Dehaas" userId="1d52b52a-968f-4153-bca7-29dc870999b1" providerId="ADAL" clId="{8EA951AC-9A40-49F2-9065-831AD84A835B}" dt="2024-03-28T10:53:56.408" v="19" actId="26606"/>
          <ac:picMkLst>
            <pc:docMk/>
            <pc:sldMk cId="2770095757" sldId="262"/>
            <ac:picMk id="9" creationId="{DF6A9299-1D12-47E2-9DD4-03342553C4AA}"/>
          </ac:picMkLst>
        </pc:picChg>
        <pc:picChg chg="add del">
          <ac:chgData name="Way, Nicholas Dehaas" userId="1d52b52a-968f-4153-bca7-29dc870999b1" providerId="ADAL" clId="{8EA951AC-9A40-49F2-9065-831AD84A835B}" dt="2024-03-28T10:53:56.408" v="19" actId="26606"/>
          <ac:picMkLst>
            <pc:docMk/>
            <pc:sldMk cId="2770095757" sldId="262"/>
            <ac:picMk id="13" creationId="{A3D512BA-228A-4979-9312-ACD246E1099D}"/>
          </ac:picMkLst>
        </pc:picChg>
        <pc:picChg chg="add del">
          <ac:chgData name="Way, Nicholas Dehaas" userId="1d52b52a-968f-4153-bca7-29dc870999b1" providerId="ADAL" clId="{8EA951AC-9A40-49F2-9065-831AD84A835B}" dt="2024-03-28T10:53:59.174" v="21" actId="26606"/>
          <ac:picMkLst>
            <pc:docMk/>
            <pc:sldMk cId="2770095757" sldId="262"/>
            <ac:picMk id="15" creationId="{DF6A9299-1D12-47E2-9DD4-03342553C4AA}"/>
          </ac:picMkLst>
        </pc:picChg>
        <pc:picChg chg="add del">
          <ac:chgData name="Way, Nicholas Dehaas" userId="1d52b52a-968f-4153-bca7-29dc870999b1" providerId="ADAL" clId="{8EA951AC-9A40-49F2-9065-831AD84A835B}" dt="2024-03-28T10:53:59.174" v="21" actId="26606"/>
          <ac:picMkLst>
            <pc:docMk/>
            <pc:sldMk cId="2770095757" sldId="262"/>
            <ac:picMk id="16" creationId="{01B31968-1621-3F7F-242B-38234E014239}"/>
          </ac:picMkLst>
        </pc:picChg>
        <pc:picChg chg="add del">
          <ac:chgData name="Way, Nicholas Dehaas" userId="1d52b52a-968f-4153-bca7-29dc870999b1" providerId="ADAL" clId="{8EA951AC-9A40-49F2-9065-831AD84A835B}" dt="2024-03-28T10:54:04.974" v="27" actId="26606"/>
          <ac:picMkLst>
            <pc:docMk/>
            <pc:sldMk cId="2770095757" sldId="262"/>
            <ac:picMk id="17" creationId="{A17F7527-5AC0-479A-B79F-9CF463410490}"/>
          </ac:picMkLst>
        </pc:picChg>
        <pc:picChg chg="add del">
          <ac:chgData name="Way, Nicholas Dehaas" userId="1d52b52a-968f-4153-bca7-29dc870999b1" providerId="ADAL" clId="{8EA951AC-9A40-49F2-9065-831AD84A835B}" dt="2024-03-28T10:54:01.652" v="23" actId="26606"/>
          <ac:picMkLst>
            <pc:docMk/>
            <pc:sldMk cId="2770095757" sldId="262"/>
            <ac:picMk id="18" creationId="{DF6A9299-1D12-47E2-9DD4-03342553C4AA}"/>
          </ac:picMkLst>
        </pc:picChg>
        <pc:picChg chg="add del">
          <ac:chgData name="Way, Nicholas Dehaas" userId="1d52b52a-968f-4153-bca7-29dc870999b1" providerId="ADAL" clId="{8EA951AC-9A40-49F2-9065-831AD84A835B}" dt="2024-03-28T10:54:01.652" v="23" actId="26606"/>
          <ac:picMkLst>
            <pc:docMk/>
            <pc:sldMk cId="2770095757" sldId="262"/>
            <ac:picMk id="19" creationId="{D9CF486C-573E-B0F1-54BA-A9E93A6508AA}"/>
          </ac:picMkLst>
        </pc:picChg>
        <pc:picChg chg="add del">
          <ac:chgData name="Way, Nicholas Dehaas" userId="1d52b52a-968f-4153-bca7-29dc870999b1" providerId="ADAL" clId="{8EA951AC-9A40-49F2-9065-831AD84A835B}" dt="2024-03-28T10:54:04.974" v="27" actId="26606"/>
          <ac:picMkLst>
            <pc:docMk/>
            <pc:sldMk cId="2770095757" sldId="262"/>
            <ac:picMk id="21" creationId="{82584CD3-40DA-4BB8-B4B7-D8D04BB31B4D}"/>
          </ac:picMkLst>
        </pc:picChg>
        <pc:picChg chg="add del mod">
          <ac:chgData name="Way, Nicholas Dehaas" userId="1d52b52a-968f-4153-bca7-29dc870999b1" providerId="ADAL" clId="{8EA951AC-9A40-49F2-9065-831AD84A835B}" dt="2024-03-28T11:03:00.164" v="84" actId="478"/>
          <ac:picMkLst>
            <pc:docMk/>
            <pc:sldMk cId="2770095757" sldId="262"/>
            <ac:picMk id="22" creationId="{62ABE739-5F2C-B8AD-D96D-349F0F0AAC90}"/>
          </ac:picMkLst>
        </pc:picChg>
        <pc:picChg chg="add del">
          <ac:chgData name="Way, Nicholas Dehaas" userId="1d52b52a-968f-4153-bca7-29dc870999b1" providerId="ADAL" clId="{8EA951AC-9A40-49F2-9065-831AD84A835B}" dt="2024-03-28T10:55:31.209" v="39" actId="26606"/>
          <ac:picMkLst>
            <pc:docMk/>
            <pc:sldMk cId="2770095757" sldId="262"/>
            <ac:picMk id="23" creationId="{A17F7527-5AC0-479A-B79F-9CF463410490}"/>
          </ac:picMkLst>
        </pc:picChg>
        <pc:picChg chg="add del mod">
          <ac:chgData name="Way, Nicholas Dehaas" userId="1d52b52a-968f-4153-bca7-29dc870999b1" providerId="ADAL" clId="{8EA951AC-9A40-49F2-9065-831AD84A835B}" dt="2024-03-28T11:03:32.939" v="90" actId="478"/>
          <ac:picMkLst>
            <pc:docMk/>
            <pc:sldMk cId="2770095757" sldId="262"/>
            <ac:picMk id="27" creationId="{712D5FED-C906-5D40-4DC0-21C3EC101741}"/>
          </ac:picMkLst>
        </pc:picChg>
        <pc:picChg chg="add del mod">
          <ac:chgData name="Way, Nicholas Dehaas" userId="1d52b52a-968f-4153-bca7-29dc870999b1" providerId="ADAL" clId="{8EA951AC-9A40-49F2-9065-831AD84A835B}" dt="2024-03-28T11:04:42.348" v="102" actId="478"/>
          <ac:picMkLst>
            <pc:docMk/>
            <pc:sldMk cId="2770095757" sldId="262"/>
            <ac:picMk id="29" creationId="{9647701D-92B0-6034-107F-C6B6BCB5A539}"/>
          </ac:picMkLst>
        </pc:picChg>
        <pc:picChg chg="add del">
          <ac:chgData name="Way, Nicholas Dehaas" userId="1d52b52a-968f-4153-bca7-29dc870999b1" providerId="ADAL" clId="{8EA951AC-9A40-49F2-9065-831AD84A835B}" dt="2024-04-03T16:25:50.191" v="434"/>
          <ac:picMkLst>
            <pc:docMk/>
            <pc:sldMk cId="2770095757" sldId="262"/>
            <ac:picMk id="30" creationId="{42476583-CC33-45CE-B51B-215B5673CD22}"/>
          </ac:picMkLst>
        </pc:picChg>
        <pc:picChg chg="add mod">
          <ac:chgData name="Way, Nicholas Dehaas" userId="1d52b52a-968f-4153-bca7-29dc870999b1" providerId="ADAL" clId="{8EA951AC-9A40-49F2-9065-831AD84A835B}" dt="2024-03-28T11:10:05.443" v="130" actId="1076"/>
          <ac:picMkLst>
            <pc:docMk/>
            <pc:sldMk cId="2770095757" sldId="262"/>
            <ac:picMk id="32" creationId="{BD91FC2B-F809-D8A1-7F87-B9AA54DE0DAB}"/>
          </ac:picMkLst>
        </pc:picChg>
        <pc:cxnChg chg="add del">
          <ac:chgData name="Way, Nicholas Dehaas" userId="1d52b52a-968f-4153-bca7-29dc870999b1" providerId="ADAL" clId="{8EA951AC-9A40-49F2-9065-831AD84A835B}" dt="2024-03-28T10:54:04.147" v="25" actId="26606"/>
          <ac:cxnSpMkLst>
            <pc:docMk/>
            <pc:sldMk cId="2770095757" sldId="262"/>
            <ac:cxnSpMk id="12" creationId="{26E963D7-0A73-484A-B8A2-DDBFEA123C2F}"/>
          </ac:cxnSpMkLst>
        </pc:cxnChg>
      </pc:sldChg>
      <pc:sldChg chg="addSp delSp modSp del mod modTransition setBg addAnim delAnim delDesignElem">
        <pc:chgData name="Way, Nicholas Dehaas" userId="1d52b52a-968f-4153-bca7-29dc870999b1" providerId="ADAL" clId="{8EA951AC-9A40-49F2-9065-831AD84A835B}" dt="2024-04-03T16:28:05.440" v="451" actId="47"/>
        <pc:sldMkLst>
          <pc:docMk/>
          <pc:sldMk cId="479858623" sldId="263"/>
        </pc:sldMkLst>
        <pc:spChg chg="mod">
          <ac:chgData name="Way, Nicholas Dehaas" userId="1d52b52a-968f-4153-bca7-29dc870999b1" providerId="ADAL" clId="{8EA951AC-9A40-49F2-9065-831AD84A835B}" dt="2024-03-28T10:57:16.294" v="52" actId="1076"/>
          <ac:spMkLst>
            <pc:docMk/>
            <pc:sldMk cId="479858623" sldId="263"/>
            <ac:spMk id="2" creationId="{DCC1563A-55DE-C7A0-AD2D-95F8F4443D44}"/>
          </ac:spMkLst>
        </pc:spChg>
        <pc:spChg chg="mod">
          <ac:chgData name="Way, Nicholas Dehaas" userId="1d52b52a-968f-4153-bca7-29dc870999b1" providerId="ADAL" clId="{8EA951AC-9A40-49F2-9065-831AD84A835B}" dt="2024-03-28T10:57:34.076" v="53" actId="1076"/>
          <ac:spMkLst>
            <pc:docMk/>
            <pc:sldMk cId="479858623" sldId="263"/>
            <ac:spMk id="3" creationId="{D6FA5D31-A627-681F-5BF5-2E33B8F904A3}"/>
          </ac:spMkLst>
        </pc:spChg>
        <pc:spChg chg="add del">
          <ac:chgData name="Way, Nicholas Dehaas" userId="1d52b52a-968f-4153-bca7-29dc870999b1" providerId="ADAL" clId="{8EA951AC-9A40-49F2-9065-831AD84A835B}" dt="2024-03-28T10:56:43.661" v="44" actId="26606"/>
          <ac:spMkLst>
            <pc:docMk/>
            <pc:sldMk cId="479858623" sldId="263"/>
            <ac:spMk id="11" creationId="{0DC895F7-4E59-40FB-87DD-ACE47F94C143}"/>
          </ac:spMkLst>
        </pc:spChg>
        <pc:spChg chg="add del">
          <ac:chgData name="Way, Nicholas Dehaas" userId="1d52b52a-968f-4153-bca7-29dc870999b1" providerId="ADAL" clId="{8EA951AC-9A40-49F2-9065-831AD84A835B}" dt="2024-03-28T10:56:54.392" v="47" actId="26606"/>
          <ac:spMkLst>
            <pc:docMk/>
            <pc:sldMk cId="479858623" sldId="263"/>
            <ac:spMk id="16" creationId="{0DC895F7-4E59-40FB-87DD-ACE47F94C143}"/>
          </ac:spMkLst>
        </pc:spChg>
        <pc:spChg chg="add del">
          <ac:chgData name="Way, Nicholas Dehaas" userId="1d52b52a-968f-4153-bca7-29dc870999b1" providerId="ADAL" clId="{8EA951AC-9A40-49F2-9065-831AD84A835B}" dt="2024-04-03T16:25:50.191" v="434"/>
          <ac:spMkLst>
            <pc:docMk/>
            <pc:sldMk cId="479858623" sldId="263"/>
            <ac:spMk id="21" creationId="{CBD94887-6A10-4F62-8EE1-B2BCFA1F380F}"/>
          </ac:spMkLst>
        </pc:spChg>
        <pc:picChg chg="add del">
          <ac:chgData name="Way, Nicholas Dehaas" userId="1d52b52a-968f-4153-bca7-29dc870999b1" providerId="ADAL" clId="{8EA951AC-9A40-49F2-9065-831AD84A835B}" dt="2024-03-28T10:56:43.661" v="44" actId="26606"/>
          <ac:picMkLst>
            <pc:docMk/>
            <pc:sldMk cId="479858623" sldId="263"/>
            <ac:picMk id="5" creationId="{790C2646-F27A-F912-BFE2-3EE5CCF20B70}"/>
          </ac:picMkLst>
        </pc:picChg>
        <pc:picChg chg="add mod">
          <ac:chgData name="Way, Nicholas Dehaas" userId="1d52b52a-968f-4153-bca7-29dc870999b1" providerId="ADAL" clId="{8EA951AC-9A40-49F2-9065-831AD84A835B}" dt="2024-03-28T11:05:55.451" v="112" actId="1076"/>
          <ac:picMkLst>
            <pc:docMk/>
            <pc:sldMk cId="479858623" sldId="263"/>
            <ac:picMk id="6" creationId="{5FC744DF-F4CB-FF3A-067F-04808509F467}"/>
          </ac:picMkLst>
        </pc:picChg>
        <pc:picChg chg="add del">
          <ac:chgData name="Way, Nicholas Dehaas" userId="1d52b52a-968f-4153-bca7-29dc870999b1" providerId="ADAL" clId="{8EA951AC-9A40-49F2-9065-831AD84A835B}" dt="2024-03-28T10:56:43.661" v="44" actId="26606"/>
          <ac:picMkLst>
            <pc:docMk/>
            <pc:sldMk cId="479858623" sldId="263"/>
            <ac:picMk id="9" creationId="{CBECFFDC-94DB-4DA3-94FE-22FEDDA8FA30}"/>
          </ac:picMkLst>
        </pc:picChg>
        <pc:picChg chg="add del">
          <ac:chgData name="Way, Nicholas Dehaas" userId="1d52b52a-968f-4153-bca7-29dc870999b1" providerId="ADAL" clId="{8EA951AC-9A40-49F2-9065-831AD84A835B}" dt="2024-03-28T10:56:43.661" v="44" actId="26606"/>
          <ac:picMkLst>
            <pc:docMk/>
            <pc:sldMk cId="479858623" sldId="263"/>
            <ac:picMk id="13" creationId="{1A4C720E-710D-44F8-A8D7-2BAA61E1814B}"/>
          </ac:picMkLst>
        </pc:picChg>
        <pc:picChg chg="add del">
          <ac:chgData name="Way, Nicholas Dehaas" userId="1d52b52a-968f-4153-bca7-29dc870999b1" providerId="ADAL" clId="{8EA951AC-9A40-49F2-9065-831AD84A835B}" dt="2024-03-28T10:56:54.392" v="47" actId="26606"/>
          <ac:picMkLst>
            <pc:docMk/>
            <pc:sldMk cId="479858623" sldId="263"/>
            <ac:picMk id="15" creationId="{CBECFFDC-94DB-4DA3-94FE-22FEDDA8FA30}"/>
          </ac:picMkLst>
        </pc:picChg>
        <pc:picChg chg="add del">
          <ac:chgData name="Way, Nicholas Dehaas" userId="1d52b52a-968f-4153-bca7-29dc870999b1" providerId="ADAL" clId="{8EA951AC-9A40-49F2-9065-831AD84A835B}" dt="2024-03-28T10:56:54.392" v="47" actId="26606"/>
          <ac:picMkLst>
            <pc:docMk/>
            <pc:sldMk cId="479858623" sldId="263"/>
            <ac:picMk id="17" creationId="{AC0B7ABC-4D2F-514F-0889-51AD936D5294}"/>
          </ac:picMkLst>
        </pc:picChg>
        <pc:picChg chg="add del">
          <ac:chgData name="Way, Nicholas Dehaas" userId="1d52b52a-968f-4153-bca7-29dc870999b1" providerId="ADAL" clId="{8EA951AC-9A40-49F2-9065-831AD84A835B}" dt="2024-03-28T10:56:54.392" v="47" actId="26606"/>
          <ac:picMkLst>
            <pc:docMk/>
            <pc:sldMk cId="479858623" sldId="263"/>
            <ac:picMk id="18" creationId="{1A4C720E-710D-44F8-A8D7-2BAA61E1814B}"/>
          </ac:picMkLst>
        </pc:picChg>
        <pc:picChg chg="add del">
          <ac:chgData name="Way, Nicholas Dehaas" userId="1d52b52a-968f-4153-bca7-29dc870999b1" providerId="ADAL" clId="{8EA951AC-9A40-49F2-9065-831AD84A835B}" dt="2024-04-03T16:25:50.191" v="434"/>
          <ac:picMkLst>
            <pc:docMk/>
            <pc:sldMk cId="479858623" sldId="263"/>
            <ac:picMk id="20" creationId="{DF6A9299-1D12-47E2-9DD4-03342553C4AA}"/>
          </ac:picMkLst>
        </pc:picChg>
        <pc:picChg chg="add del mod">
          <ac:chgData name="Way, Nicholas Dehaas" userId="1d52b52a-968f-4153-bca7-29dc870999b1" providerId="ADAL" clId="{8EA951AC-9A40-49F2-9065-831AD84A835B}" dt="2024-04-03T16:27:47.901" v="448" actId="478"/>
          <ac:picMkLst>
            <pc:docMk/>
            <pc:sldMk cId="479858623" sldId="263"/>
            <ac:picMk id="22" creationId="{B5D5A47E-90FA-0FA4-CEBA-D2D4BF0B140E}"/>
          </ac:picMkLst>
        </pc:picChg>
        <pc:picChg chg="add del">
          <ac:chgData name="Way, Nicholas Dehaas" userId="1d52b52a-968f-4153-bca7-29dc870999b1" providerId="ADAL" clId="{8EA951AC-9A40-49F2-9065-831AD84A835B}" dt="2024-04-03T16:25:50.191" v="434"/>
          <ac:picMkLst>
            <pc:docMk/>
            <pc:sldMk cId="479858623" sldId="263"/>
            <ac:picMk id="23" creationId="{A3D512BA-228A-4979-9312-ACD246E1099D}"/>
          </ac:picMkLst>
        </pc:picChg>
      </pc:sldChg>
      <pc:sldChg chg="new del">
        <pc:chgData name="Way, Nicholas Dehaas" userId="1d52b52a-968f-4153-bca7-29dc870999b1" providerId="ADAL" clId="{8EA951AC-9A40-49F2-9065-831AD84A835B}" dt="2024-03-28T11:14:20.685" v="147" actId="47"/>
        <pc:sldMkLst>
          <pc:docMk/>
          <pc:sldMk cId="2382659847" sldId="264"/>
        </pc:sldMkLst>
      </pc:sldChg>
      <pc:sldChg chg="addSp delSp modSp add mod delDesignElem">
        <pc:chgData name="Way, Nicholas Dehaas" userId="1d52b52a-968f-4153-bca7-29dc870999b1" providerId="ADAL" clId="{8EA951AC-9A40-49F2-9065-831AD84A835B}" dt="2024-04-03T16:25:50.191" v="434"/>
        <pc:sldMkLst>
          <pc:docMk/>
          <pc:sldMk cId="2562300369" sldId="264"/>
        </pc:sldMkLst>
        <pc:spChg chg="mod">
          <ac:chgData name="Way, Nicholas Dehaas" userId="1d52b52a-968f-4153-bca7-29dc870999b1" providerId="ADAL" clId="{8EA951AC-9A40-49F2-9065-831AD84A835B}" dt="2024-04-03T12:35:39.479" v="181" actId="20577"/>
          <ac:spMkLst>
            <pc:docMk/>
            <pc:sldMk cId="2562300369" sldId="264"/>
            <ac:spMk id="2" creationId="{17561E48-F5AD-8D94-AD17-69F12A3271D6}"/>
          </ac:spMkLst>
        </pc:spChg>
        <pc:picChg chg="mod">
          <ac:chgData name="Way, Nicholas Dehaas" userId="1d52b52a-968f-4153-bca7-29dc870999b1" providerId="ADAL" clId="{8EA951AC-9A40-49F2-9065-831AD84A835B}" dt="2024-04-03T12:35:43.992" v="182" actId="1076"/>
          <ac:picMkLst>
            <pc:docMk/>
            <pc:sldMk cId="2562300369" sldId="264"/>
            <ac:picMk id="4" creationId="{EE72568C-7188-1DE8-3877-2E5E35A3E8DC}"/>
          </ac:picMkLst>
        </pc:picChg>
        <pc:picChg chg="add del">
          <ac:chgData name="Way, Nicholas Dehaas" userId="1d52b52a-968f-4153-bca7-29dc870999b1" providerId="ADAL" clId="{8EA951AC-9A40-49F2-9065-831AD84A835B}" dt="2024-04-03T16:25:50.191" v="434"/>
          <ac:picMkLst>
            <pc:docMk/>
            <pc:sldMk cId="2562300369" sldId="264"/>
            <ac:picMk id="9" creationId="{42476583-CC33-45CE-B51B-215B5673CD22}"/>
          </ac:picMkLst>
        </pc:picChg>
      </pc:sldChg>
      <pc:sldChg chg="addSp delSp modSp add del mod">
        <pc:chgData name="Way, Nicholas Dehaas" userId="1d52b52a-968f-4153-bca7-29dc870999b1" providerId="ADAL" clId="{8EA951AC-9A40-49F2-9065-831AD84A835B}" dt="2024-04-03T16:24:55.023" v="412" actId="47"/>
        <pc:sldMkLst>
          <pc:docMk/>
          <pc:sldMk cId="1233750061" sldId="265"/>
        </pc:sldMkLst>
        <pc:spChg chg="mod">
          <ac:chgData name="Way, Nicholas Dehaas" userId="1d52b52a-968f-4153-bca7-29dc870999b1" providerId="ADAL" clId="{8EA951AC-9A40-49F2-9065-831AD84A835B}" dt="2024-04-03T16:21:07.654" v="383" actId="255"/>
          <ac:spMkLst>
            <pc:docMk/>
            <pc:sldMk cId="1233750061" sldId="265"/>
            <ac:spMk id="2" creationId="{1A627B35-6B41-7A08-F103-F7F36423758F}"/>
          </ac:spMkLst>
        </pc:spChg>
        <pc:spChg chg="del">
          <ac:chgData name="Way, Nicholas Dehaas" userId="1d52b52a-968f-4153-bca7-29dc870999b1" providerId="ADAL" clId="{8EA951AC-9A40-49F2-9065-831AD84A835B}" dt="2024-04-03T12:41:03.847" v="227" actId="478"/>
          <ac:spMkLst>
            <pc:docMk/>
            <pc:sldMk cId="1233750061" sldId="265"/>
            <ac:spMk id="4" creationId="{B187EDAB-9C14-9F84-1A52-229B9CA2D189}"/>
          </ac:spMkLst>
        </pc:spChg>
        <pc:spChg chg="add del mod">
          <ac:chgData name="Way, Nicholas Dehaas" userId="1d52b52a-968f-4153-bca7-29dc870999b1" providerId="ADAL" clId="{8EA951AC-9A40-49F2-9065-831AD84A835B}" dt="2024-04-03T16:16:11.777" v="340" actId="26606"/>
          <ac:spMkLst>
            <pc:docMk/>
            <pc:sldMk cId="1233750061" sldId="265"/>
            <ac:spMk id="7" creationId="{BC96D9D2-FDED-18EC-5376-DFC1715B4750}"/>
          </ac:spMkLst>
        </pc:spChg>
        <pc:graphicFrameChg chg="add mod modGraphic">
          <ac:chgData name="Way, Nicholas Dehaas" userId="1d52b52a-968f-4153-bca7-29dc870999b1" providerId="ADAL" clId="{8EA951AC-9A40-49F2-9065-831AD84A835B}" dt="2024-04-03T16:17:14.691" v="350" actId="1076"/>
          <ac:graphicFrameMkLst>
            <pc:docMk/>
            <pc:sldMk cId="1233750061" sldId="265"/>
            <ac:graphicFrameMk id="9" creationId="{591D5CD9-16EC-EF4C-08BF-001AC58D72F3}"/>
          </ac:graphicFrameMkLst>
        </pc:graphicFrameChg>
        <pc:graphicFrameChg chg="del mod">
          <ac:chgData name="Way, Nicholas Dehaas" userId="1d52b52a-968f-4153-bca7-29dc870999b1" providerId="ADAL" clId="{8EA951AC-9A40-49F2-9065-831AD84A835B}" dt="2024-04-03T12:41:01.467" v="226" actId="478"/>
          <ac:graphicFrameMkLst>
            <pc:docMk/>
            <pc:sldMk cId="1233750061" sldId="265"/>
            <ac:graphicFrameMk id="27" creationId="{017C8958-1F21-C81E-ED78-30436F78D029}"/>
          </ac:graphicFrameMkLst>
        </pc:graphicFrameChg>
        <pc:picChg chg="del">
          <ac:chgData name="Way, Nicholas Dehaas" userId="1d52b52a-968f-4153-bca7-29dc870999b1" providerId="ADAL" clId="{8EA951AC-9A40-49F2-9065-831AD84A835B}" dt="2024-04-03T12:40:13.163" v="218" actId="478"/>
          <ac:picMkLst>
            <pc:docMk/>
            <pc:sldMk cId="1233750061" sldId="265"/>
            <ac:picMk id="5" creationId="{1468304E-3B75-6F52-02D9-96FACD602FCF}"/>
          </ac:picMkLst>
        </pc:picChg>
        <pc:picChg chg="add mod">
          <ac:chgData name="Way, Nicholas Dehaas" userId="1d52b52a-968f-4153-bca7-29dc870999b1" providerId="ADAL" clId="{8EA951AC-9A40-49F2-9065-831AD84A835B}" dt="2024-04-03T16:21:12.081" v="384" actId="1076"/>
          <ac:picMkLst>
            <pc:docMk/>
            <pc:sldMk cId="1233750061" sldId="265"/>
            <ac:picMk id="6" creationId="{B56EDAA0-AB7E-8F7D-B64F-015F36273114}"/>
          </ac:picMkLst>
        </pc:picChg>
      </pc:sldChg>
      <pc:sldChg chg="addSp delSp modSp add mod ord">
        <pc:chgData name="Way, Nicholas Dehaas" userId="1d52b52a-968f-4153-bca7-29dc870999b1" providerId="ADAL" clId="{8EA951AC-9A40-49F2-9065-831AD84A835B}" dt="2024-04-03T23:10:42.994" v="632" actId="29295"/>
        <pc:sldMkLst>
          <pc:docMk/>
          <pc:sldMk cId="3509663557" sldId="266"/>
        </pc:sldMkLst>
        <pc:spChg chg="mod">
          <ac:chgData name="Way, Nicholas Dehaas" userId="1d52b52a-968f-4153-bca7-29dc870999b1" providerId="ADAL" clId="{8EA951AC-9A40-49F2-9065-831AD84A835B}" dt="2024-04-03T16:20:29.051" v="379" actId="255"/>
          <ac:spMkLst>
            <pc:docMk/>
            <pc:sldMk cId="3509663557" sldId="266"/>
            <ac:spMk id="2" creationId="{1A627B35-6B41-7A08-F103-F7F36423758F}"/>
          </ac:spMkLst>
        </pc:spChg>
        <pc:spChg chg="del">
          <ac:chgData name="Way, Nicholas Dehaas" userId="1d52b52a-968f-4153-bca7-29dc870999b1" providerId="ADAL" clId="{8EA951AC-9A40-49F2-9065-831AD84A835B}" dt="2024-04-03T16:19:16.320" v="373" actId="478"/>
          <ac:spMkLst>
            <pc:docMk/>
            <pc:sldMk cId="3509663557" sldId="266"/>
            <ac:spMk id="4" creationId="{B187EDAB-9C14-9F84-1A52-229B9CA2D189}"/>
          </ac:spMkLst>
        </pc:spChg>
        <pc:spChg chg="add mod">
          <ac:chgData name="Way, Nicholas Dehaas" userId="1d52b52a-968f-4153-bca7-29dc870999b1" providerId="ADAL" clId="{8EA951AC-9A40-49F2-9065-831AD84A835B}" dt="2024-04-03T16:19:24.285" v="374"/>
          <ac:spMkLst>
            <pc:docMk/>
            <pc:sldMk cId="3509663557" sldId="266"/>
            <ac:spMk id="6" creationId="{96EE212A-7ECD-77C2-44BA-2501DE704747}"/>
          </ac:spMkLst>
        </pc:spChg>
        <pc:graphicFrameChg chg="del mod">
          <ac:chgData name="Way, Nicholas Dehaas" userId="1d52b52a-968f-4153-bca7-29dc870999b1" providerId="ADAL" clId="{8EA951AC-9A40-49F2-9065-831AD84A835B}" dt="2024-04-03T16:19:13.653" v="372" actId="478"/>
          <ac:graphicFrameMkLst>
            <pc:docMk/>
            <pc:sldMk cId="3509663557" sldId="266"/>
            <ac:graphicFrameMk id="27" creationId="{017C8958-1F21-C81E-ED78-30436F78D029}"/>
          </ac:graphicFrameMkLst>
        </pc:graphicFrameChg>
        <pc:picChg chg="add mod">
          <ac:chgData name="Way, Nicholas Dehaas" userId="1d52b52a-968f-4153-bca7-29dc870999b1" providerId="ADAL" clId="{8EA951AC-9A40-49F2-9065-831AD84A835B}" dt="2024-04-03T16:20:33.148" v="380" actId="1076"/>
          <ac:picMkLst>
            <pc:docMk/>
            <pc:sldMk cId="3509663557" sldId="266"/>
            <ac:picMk id="3" creationId="{EB183FA4-D716-E8B0-F4FD-70A6304A5912}"/>
          </ac:picMkLst>
        </pc:picChg>
        <pc:picChg chg="del">
          <ac:chgData name="Way, Nicholas Dehaas" userId="1d52b52a-968f-4153-bca7-29dc870999b1" providerId="ADAL" clId="{8EA951AC-9A40-49F2-9065-831AD84A835B}" dt="2024-04-03T16:18:49.218" v="368" actId="478"/>
          <ac:picMkLst>
            <pc:docMk/>
            <pc:sldMk cId="3509663557" sldId="266"/>
            <ac:picMk id="5" creationId="{1468304E-3B75-6F52-02D9-96FACD602FCF}"/>
          </ac:picMkLst>
        </pc:picChg>
        <pc:picChg chg="add mod ord">
          <ac:chgData name="Way, Nicholas Dehaas" userId="1d52b52a-968f-4153-bca7-29dc870999b1" providerId="ADAL" clId="{8EA951AC-9A40-49F2-9065-831AD84A835B}" dt="2024-04-03T23:10:42.994" v="632" actId="29295"/>
          <ac:picMkLst>
            <pc:docMk/>
            <pc:sldMk cId="3509663557" sldId="266"/>
            <ac:picMk id="7" creationId="{A074AEB7-CCA1-CE1B-1BB7-872435AB8F5B}"/>
          </ac:picMkLst>
        </pc:picChg>
      </pc:sldChg>
      <pc:sldChg chg="addSp delSp modSp add mod ord delDesignElem">
        <pc:chgData name="Way, Nicholas Dehaas" userId="1d52b52a-968f-4153-bca7-29dc870999b1" providerId="ADAL" clId="{8EA951AC-9A40-49F2-9065-831AD84A835B}" dt="2024-04-03T16:25:50.191" v="434"/>
        <pc:sldMkLst>
          <pc:docMk/>
          <pc:sldMk cId="196055963" sldId="267"/>
        </pc:sldMkLst>
        <pc:spChg chg="del mod">
          <ac:chgData name="Way, Nicholas Dehaas" userId="1d52b52a-968f-4153-bca7-29dc870999b1" providerId="ADAL" clId="{8EA951AC-9A40-49F2-9065-831AD84A835B}" dt="2024-04-03T16:22:30.866" v="391" actId="478"/>
          <ac:spMkLst>
            <pc:docMk/>
            <pc:sldMk cId="196055963" sldId="267"/>
            <ac:spMk id="2" creationId="{405AF57F-D684-1221-809A-C2D26CB3F3A4}"/>
          </ac:spMkLst>
        </pc:spChg>
        <pc:spChg chg="add del mod">
          <ac:chgData name="Way, Nicholas Dehaas" userId="1d52b52a-968f-4153-bca7-29dc870999b1" providerId="ADAL" clId="{8EA951AC-9A40-49F2-9065-831AD84A835B}" dt="2024-04-03T16:22:33.640" v="392" actId="478"/>
          <ac:spMkLst>
            <pc:docMk/>
            <pc:sldMk cId="196055963" sldId="267"/>
            <ac:spMk id="5" creationId="{9612BDC6-E4CF-DBF3-BC90-8A176B8C70D9}"/>
          </ac:spMkLst>
        </pc:spChg>
        <pc:spChg chg="add mod">
          <ac:chgData name="Way, Nicholas Dehaas" userId="1d52b52a-968f-4153-bca7-29dc870999b1" providerId="ADAL" clId="{8EA951AC-9A40-49F2-9065-831AD84A835B}" dt="2024-04-03T16:22:41.196" v="393"/>
          <ac:spMkLst>
            <pc:docMk/>
            <pc:sldMk cId="196055963" sldId="267"/>
            <ac:spMk id="6" creationId="{5C3FD7DB-572D-AEF1-4749-4C91E078D7FF}"/>
          </ac:spMkLst>
        </pc:spChg>
        <pc:spChg chg="add mod">
          <ac:chgData name="Way, Nicholas Dehaas" userId="1d52b52a-968f-4153-bca7-29dc870999b1" providerId="ADAL" clId="{8EA951AC-9A40-49F2-9065-831AD84A835B}" dt="2024-04-03T16:22:57.533" v="395"/>
          <ac:spMkLst>
            <pc:docMk/>
            <pc:sldMk cId="196055963" sldId="267"/>
            <ac:spMk id="9" creationId="{7CBC8316-B06B-B1AD-4999-CFBC333D391D}"/>
          </ac:spMkLst>
        </pc:spChg>
        <pc:spChg chg="add mod">
          <ac:chgData name="Way, Nicholas Dehaas" userId="1d52b52a-968f-4153-bca7-29dc870999b1" providerId="ADAL" clId="{8EA951AC-9A40-49F2-9065-831AD84A835B}" dt="2024-04-03T16:22:57.533" v="395"/>
          <ac:spMkLst>
            <pc:docMk/>
            <pc:sldMk cId="196055963" sldId="267"/>
            <ac:spMk id="10" creationId="{C849B6EF-7374-5824-FA0E-24E4EE25B06B}"/>
          </ac:spMkLst>
        </pc:spChg>
        <pc:spChg chg="add mod">
          <ac:chgData name="Way, Nicholas Dehaas" userId="1d52b52a-968f-4153-bca7-29dc870999b1" providerId="ADAL" clId="{8EA951AC-9A40-49F2-9065-831AD84A835B}" dt="2024-04-03T16:23:35.026" v="400"/>
          <ac:spMkLst>
            <pc:docMk/>
            <pc:sldMk cId="196055963" sldId="267"/>
            <ac:spMk id="12" creationId="{DE23D307-1095-8B69-FAA7-72BC7B8C3E17}"/>
          </ac:spMkLst>
        </pc:spChg>
        <pc:spChg chg="add del">
          <ac:chgData name="Way, Nicholas Dehaas" userId="1d52b52a-968f-4153-bca7-29dc870999b1" providerId="ADAL" clId="{8EA951AC-9A40-49F2-9065-831AD84A835B}" dt="2024-04-03T16:25:50.191" v="434"/>
          <ac:spMkLst>
            <pc:docMk/>
            <pc:sldMk cId="196055963" sldId="267"/>
            <ac:spMk id="29" creationId="{CBD94887-6A10-4F62-8EE1-B2BCFA1F380F}"/>
          </ac:spMkLst>
        </pc:spChg>
        <pc:grpChg chg="add del mod">
          <ac:chgData name="Way, Nicholas Dehaas" userId="1d52b52a-968f-4153-bca7-29dc870999b1" providerId="ADAL" clId="{8EA951AC-9A40-49F2-9065-831AD84A835B}" dt="2024-04-03T16:23:17.972" v="398" actId="478"/>
          <ac:grpSpMkLst>
            <pc:docMk/>
            <pc:sldMk cId="196055963" sldId="267"/>
            <ac:grpSpMk id="8" creationId="{63074A1D-879D-DDB3-4C77-8A789CD7BC76}"/>
          </ac:grpSpMkLst>
        </pc:grpChg>
        <pc:graphicFrameChg chg="add mod">
          <ac:chgData name="Way, Nicholas Dehaas" userId="1d52b52a-968f-4153-bca7-29dc870999b1" providerId="ADAL" clId="{8EA951AC-9A40-49F2-9065-831AD84A835B}" dt="2024-04-03T16:23:26.033" v="399"/>
          <ac:graphicFrameMkLst>
            <pc:docMk/>
            <pc:sldMk cId="196055963" sldId="267"/>
            <ac:graphicFrameMk id="11" creationId="{2C6E9CF3-3D7B-8AED-2B38-0AA2258518F6}"/>
          </ac:graphicFrameMkLst>
        </pc:graphicFrameChg>
        <pc:graphicFrameChg chg="del">
          <ac:chgData name="Way, Nicholas Dehaas" userId="1d52b52a-968f-4153-bca7-29dc870999b1" providerId="ADAL" clId="{8EA951AC-9A40-49F2-9065-831AD84A835B}" dt="2024-04-03T16:22:25.696" v="388" actId="478"/>
          <ac:graphicFrameMkLst>
            <pc:docMk/>
            <pc:sldMk cId="196055963" sldId="267"/>
            <ac:graphicFrameMk id="33" creationId="{0BB79CCB-BE5C-F9AF-1A75-3D8771A3149F}"/>
          </ac:graphicFrameMkLst>
        </pc:graphicFrameChg>
        <pc:picChg chg="del">
          <ac:chgData name="Way, Nicholas Dehaas" userId="1d52b52a-968f-4153-bca7-29dc870999b1" providerId="ADAL" clId="{8EA951AC-9A40-49F2-9065-831AD84A835B}" dt="2024-04-03T16:22:27.735" v="389" actId="478"/>
          <ac:picMkLst>
            <pc:docMk/>
            <pc:sldMk cId="196055963" sldId="267"/>
            <ac:picMk id="4" creationId="{DD1A4628-2401-78AC-90E5-97D9D3B149A2}"/>
          </ac:picMkLst>
        </pc:picChg>
        <pc:picChg chg="add mod">
          <ac:chgData name="Way, Nicholas Dehaas" userId="1d52b52a-968f-4153-bca7-29dc870999b1" providerId="ADAL" clId="{8EA951AC-9A40-49F2-9065-831AD84A835B}" dt="2024-04-03T16:22:46.926" v="394"/>
          <ac:picMkLst>
            <pc:docMk/>
            <pc:sldMk cId="196055963" sldId="267"/>
            <ac:picMk id="7" creationId="{6DB3F7D1-81E7-7807-99DD-15336F982F92}"/>
          </ac:picMkLst>
        </pc:picChg>
        <pc:picChg chg="add del">
          <ac:chgData name="Way, Nicholas Dehaas" userId="1d52b52a-968f-4153-bca7-29dc870999b1" providerId="ADAL" clId="{8EA951AC-9A40-49F2-9065-831AD84A835B}" dt="2024-04-03T16:25:50.191" v="434"/>
          <ac:picMkLst>
            <pc:docMk/>
            <pc:sldMk cId="196055963" sldId="267"/>
            <ac:picMk id="27" creationId="{DF6A9299-1D12-47E2-9DD4-03342553C4AA}"/>
          </ac:picMkLst>
        </pc:picChg>
        <pc:picChg chg="add del">
          <ac:chgData name="Way, Nicholas Dehaas" userId="1d52b52a-968f-4153-bca7-29dc870999b1" providerId="ADAL" clId="{8EA951AC-9A40-49F2-9065-831AD84A835B}" dt="2024-04-03T16:25:50.191" v="434"/>
          <ac:picMkLst>
            <pc:docMk/>
            <pc:sldMk cId="196055963" sldId="267"/>
            <ac:picMk id="31" creationId="{A3D512BA-228A-4979-9312-ACD246E1099D}"/>
          </ac:picMkLst>
        </pc:picChg>
      </pc:sldChg>
      <pc:sldChg chg="addSp delSp modSp add mod delDesignElem">
        <pc:chgData name="Way, Nicholas Dehaas" userId="1d52b52a-968f-4153-bca7-29dc870999b1" providerId="ADAL" clId="{8EA951AC-9A40-49F2-9065-831AD84A835B}" dt="2024-04-03T23:21:38.996" v="696" actId="1076"/>
        <pc:sldMkLst>
          <pc:docMk/>
          <pc:sldMk cId="2566460349" sldId="268"/>
        </pc:sldMkLst>
        <pc:spChg chg="add del mod">
          <ac:chgData name="Way, Nicholas Dehaas" userId="1d52b52a-968f-4153-bca7-29dc870999b1" providerId="ADAL" clId="{8EA951AC-9A40-49F2-9065-831AD84A835B}" dt="2024-04-03T16:35:36.673" v="471" actId="26606"/>
          <ac:spMkLst>
            <pc:docMk/>
            <pc:sldMk cId="2566460349" sldId="268"/>
            <ac:spMk id="3" creationId="{5AB4541D-60B6-C539-3D4C-B0EEF250B5B6}"/>
          </ac:spMkLst>
        </pc:spChg>
        <pc:spChg chg="add del">
          <ac:chgData name="Way, Nicholas Dehaas" userId="1d52b52a-968f-4153-bca7-29dc870999b1" providerId="ADAL" clId="{8EA951AC-9A40-49F2-9065-831AD84A835B}" dt="2024-04-03T16:25:50.191" v="434"/>
          <ac:spMkLst>
            <pc:docMk/>
            <pc:sldMk cId="2566460349" sldId="268"/>
            <ac:spMk id="29" creationId="{CBD94887-6A10-4F62-8EE1-B2BCFA1F380F}"/>
          </ac:spMkLst>
        </pc:spChg>
        <pc:graphicFrameChg chg="del">
          <ac:chgData name="Way, Nicholas Dehaas" userId="1d52b52a-968f-4153-bca7-29dc870999b1" providerId="ADAL" clId="{8EA951AC-9A40-49F2-9065-831AD84A835B}" dt="2024-04-03T16:34:26.242" v="452" actId="478"/>
          <ac:graphicFrameMkLst>
            <pc:docMk/>
            <pc:sldMk cId="2566460349" sldId="268"/>
            <ac:graphicFrameMk id="33" creationId="{0BB79CCB-BE5C-F9AF-1A75-3D8771A3149F}"/>
          </ac:graphicFrameMkLst>
        </pc:graphicFrameChg>
        <pc:graphicFrameChg chg="add mod modGraphic">
          <ac:chgData name="Way, Nicholas Dehaas" userId="1d52b52a-968f-4153-bca7-29dc870999b1" providerId="ADAL" clId="{8EA951AC-9A40-49F2-9065-831AD84A835B}" dt="2024-04-03T23:21:38.996" v="696" actId="1076"/>
          <ac:graphicFrameMkLst>
            <pc:docMk/>
            <pc:sldMk cId="2566460349" sldId="268"/>
            <ac:graphicFrameMk id="34" creationId="{7DE16471-27E7-79E3-8F9B-A7AF5B1CC163}"/>
          </ac:graphicFrameMkLst>
        </pc:graphicFrameChg>
        <pc:picChg chg="add del">
          <ac:chgData name="Way, Nicholas Dehaas" userId="1d52b52a-968f-4153-bca7-29dc870999b1" providerId="ADAL" clId="{8EA951AC-9A40-49F2-9065-831AD84A835B}" dt="2024-04-03T16:25:50.191" v="434"/>
          <ac:picMkLst>
            <pc:docMk/>
            <pc:sldMk cId="2566460349" sldId="268"/>
            <ac:picMk id="27" creationId="{DF6A9299-1D12-47E2-9DD4-03342553C4AA}"/>
          </ac:picMkLst>
        </pc:picChg>
        <pc:picChg chg="add del">
          <ac:chgData name="Way, Nicholas Dehaas" userId="1d52b52a-968f-4153-bca7-29dc870999b1" providerId="ADAL" clId="{8EA951AC-9A40-49F2-9065-831AD84A835B}" dt="2024-04-03T16:25:50.191" v="434"/>
          <ac:picMkLst>
            <pc:docMk/>
            <pc:sldMk cId="2566460349" sldId="268"/>
            <ac:picMk id="31" creationId="{A3D512BA-228A-4979-9312-ACD246E1099D}"/>
          </ac:picMkLst>
        </pc:picChg>
      </pc:sldChg>
      <pc:sldChg chg="addSp delSp modSp add mod ord">
        <pc:chgData name="Way, Nicholas Dehaas" userId="1d52b52a-968f-4153-bca7-29dc870999b1" providerId="ADAL" clId="{8EA951AC-9A40-49F2-9065-831AD84A835B}" dt="2024-04-03T17:00:55.030" v="605" actId="29295"/>
        <pc:sldMkLst>
          <pc:docMk/>
          <pc:sldMk cId="2075350402" sldId="269"/>
        </pc:sldMkLst>
        <pc:spChg chg="del">
          <ac:chgData name="Way, Nicholas Dehaas" userId="1d52b52a-968f-4153-bca7-29dc870999b1" providerId="ADAL" clId="{8EA951AC-9A40-49F2-9065-831AD84A835B}" dt="2024-04-03T16:26:35.662" v="441" actId="478"/>
          <ac:spMkLst>
            <pc:docMk/>
            <pc:sldMk cId="2075350402" sldId="269"/>
            <ac:spMk id="2" creationId="{1A627B35-6B41-7A08-F103-F7F36423758F}"/>
          </ac:spMkLst>
        </pc:spChg>
        <pc:spChg chg="add del mod">
          <ac:chgData name="Way, Nicholas Dehaas" userId="1d52b52a-968f-4153-bca7-29dc870999b1" providerId="ADAL" clId="{8EA951AC-9A40-49F2-9065-831AD84A835B}" dt="2024-04-03T16:26:49.354" v="443" actId="478"/>
          <ac:spMkLst>
            <pc:docMk/>
            <pc:sldMk cId="2075350402" sldId="269"/>
            <ac:spMk id="5" creationId="{428840B6-33F8-4F89-00A1-1CAD58198613}"/>
          </ac:spMkLst>
        </pc:spChg>
        <pc:spChg chg="del">
          <ac:chgData name="Way, Nicholas Dehaas" userId="1d52b52a-968f-4153-bca7-29dc870999b1" providerId="ADAL" clId="{8EA951AC-9A40-49F2-9065-831AD84A835B}" dt="2024-04-03T16:26:28.557" v="438" actId="478"/>
          <ac:spMkLst>
            <pc:docMk/>
            <pc:sldMk cId="2075350402" sldId="269"/>
            <ac:spMk id="6" creationId="{96EE212A-7ECD-77C2-44BA-2501DE704747}"/>
          </ac:spMkLst>
        </pc:spChg>
        <pc:spChg chg="add del mod">
          <ac:chgData name="Way, Nicholas Dehaas" userId="1d52b52a-968f-4153-bca7-29dc870999b1" providerId="ADAL" clId="{8EA951AC-9A40-49F2-9065-831AD84A835B}" dt="2024-04-03T16:57:45.777" v="577" actId="478"/>
          <ac:spMkLst>
            <pc:docMk/>
            <pc:sldMk cId="2075350402" sldId="269"/>
            <ac:spMk id="10" creationId="{F20E84F2-8886-1187-631D-34600FBF5FF3}"/>
          </ac:spMkLst>
        </pc:spChg>
        <pc:spChg chg="add del mod">
          <ac:chgData name="Way, Nicholas Dehaas" userId="1d52b52a-968f-4153-bca7-29dc870999b1" providerId="ADAL" clId="{8EA951AC-9A40-49F2-9065-831AD84A835B}" dt="2024-04-03T16:57:39.400" v="574" actId="478"/>
          <ac:spMkLst>
            <pc:docMk/>
            <pc:sldMk cId="2075350402" sldId="269"/>
            <ac:spMk id="12" creationId="{F4071B1D-2E9E-DE36-FAD0-E0074E6F4425}"/>
          </ac:spMkLst>
        </pc:spChg>
        <pc:spChg chg="add del mod">
          <ac:chgData name="Way, Nicholas Dehaas" userId="1d52b52a-968f-4153-bca7-29dc870999b1" providerId="ADAL" clId="{8EA951AC-9A40-49F2-9065-831AD84A835B}" dt="2024-04-03T16:57:41.266" v="575" actId="478"/>
          <ac:spMkLst>
            <pc:docMk/>
            <pc:sldMk cId="2075350402" sldId="269"/>
            <ac:spMk id="14" creationId="{2E09ACAA-07AC-AF7C-DAD2-8BEA761125AF}"/>
          </ac:spMkLst>
        </pc:spChg>
        <pc:spChg chg="add del mod">
          <ac:chgData name="Way, Nicholas Dehaas" userId="1d52b52a-968f-4153-bca7-29dc870999b1" providerId="ADAL" clId="{8EA951AC-9A40-49F2-9065-831AD84A835B}" dt="2024-04-03T16:57:48.065" v="578" actId="478"/>
          <ac:spMkLst>
            <pc:docMk/>
            <pc:sldMk cId="2075350402" sldId="269"/>
            <ac:spMk id="16" creationId="{1D07A39F-9BC3-B7CB-F13F-1B0C6003CF97}"/>
          </ac:spMkLst>
        </pc:spChg>
        <pc:spChg chg="add mod">
          <ac:chgData name="Way, Nicholas Dehaas" userId="1d52b52a-968f-4153-bca7-29dc870999b1" providerId="ADAL" clId="{8EA951AC-9A40-49F2-9065-831AD84A835B}" dt="2024-04-03T16:58:00.769" v="581"/>
          <ac:spMkLst>
            <pc:docMk/>
            <pc:sldMk cId="2075350402" sldId="269"/>
            <ac:spMk id="18" creationId="{0A083E16-4BAB-FE2D-8CEC-742F59F90811}"/>
          </ac:spMkLst>
        </pc:spChg>
        <pc:graphicFrameChg chg="add mod">
          <ac:chgData name="Way, Nicholas Dehaas" userId="1d52b52a-968f-4153-bca7-29dc870999b1" providerId="ADAL" clId="{8EA951AC-9A40-49F2-9065-831AD84A835B}" dt="2024-04-03T16:58:36.324" v="585" actId="1076"/>
          <ac:graphicFrameMkLst>
            <pc:docMk/>
            <pc:sldMk cId="2075350402" sldId="269"/>
            <ac:graphicFrameMk id="20" creationId="{925A91F8-2267-9EEE-3DF3-B93FC030D591}"/>
          </ac:graphicFrameMkLst>
        </pc:graphicFrameChg>
        <pc:picChg chg="del">
          <ac:chgData name="Way, Nicholas Dehaas" userId="1d52b52a-968f-4153-bca7-29dc870999b1" providerId="ADAL" clId="{8EA951AC-9A40-49F2-9065-831AD84A835B}" dt="2024-04-03T16:26:33.055" v="440" actId="478"/>
          <ac:picMkLst>
            <pc:docMk/>
            <pc:sldMk cId="2075350402" sldId="269"/>
            <ac:picMk id="3" creationId="{EB183FA4-D716-E8B0-F4FD-70A6304A5912}"/>
          </ac:picMkLst>
        </pc:picChg>
        <pc:picChg chg="del">
          <ac:chgData name="Way, Nicholas Dehaas" userId="1d52b52a-968f-4153-bca7-29dc870999b1" providerId="ADAL" clId="{8EA951AC-9A40-49F2-9065-831AD84A835B}" dt="2024-04-03T16:26:30.822" v="439" actId="478"/>
          <ac:picMkLst>
            <pc:docMk/>
            <pc:sldMk cId="2075350402" sldId="269"/>
            <ac:picMk id="7" creationId="{A074AEB7-CCA1-CE1B-1BB7-872435AB8F5B}"/>
          </ac:picMkLst>
        </pc:picChg>
        <pc:picChg chg="add mod">
          <ac:chgData name="Way, Nicholas Dehaas" userId="1d52b52a-968f-4153-bca7-29dc870999b1" providerId="ADAL" clId="{8EA951AC-9A40-49F2-9065-831AD84A835B}" dt="2024-04-03T16:26:42.964" v="442"/>
          <ac:picMkLst>
            <pc:docMk/>
            <pc:sldMk cId="2075350402" sldId="269"/>
            <ac:picMk id="8" creationId="{5F2DB7E3-4291-58F0-352C-4536365973BD}"/>
          </ac:picMkLst>
        </pc:picChg>
        <pc:picChg chg="add del mod">
          <ac:chgData name="Way, Nicholas Dehaas" userId="1d52b52a-968f-4153-bca7-29dc870999b1" providerId="ADAL" clId="{8EA951AC-9A40-49F2-9065-831AD84A835B}" dt="2024-04-03T16:57:35.312" v="573" actId="478"/>
          <ac:picMkLst>
            <pc:docMk/>
            <pc:sldMk cId="2075350402" sldId="269"/>
            <ac:picMk id="9" creationId="{A7616620-2A83-BF1D-2DE2-54B3217A516F}"/>
          </ac:picMkLst>
        </pc:picChg>
        <pc:picChg chg="add del mod">
          <ac:chgData name="Way, Nicholas Dehaas" userId="1d52b52a-968f-4153-bca7-29dc870999b1" providerId="ADAL" clId="{8EA951AC-9A40-49F2-9065-831AD84A835B}" dt="2024-04-03T16:57:42.832" v="576" actId="478"/>
          <ac:picMkLst>
            <pc:docMk/>
            <pc:sldMk cId="2075350402" sldId="269"/>
            <ac:picMk id="11" creationId="{BC9E1EEB-2898-8D30-17F8-15698A8640EF}"/>
          </ac:picMkLst>
        </pc:picChg>
        <pc:picChg chg="add mod ord">
          <ac:chgData name="Way, Nicholas Dehaas" userId="1d52b52a-968f-4153-bca7-29dc870999b1" providerId="ADAL" clId="{8EA951AC-9A40-49F2-9065-831AD84A835B}" dt="2024-04-03T17:00:55.030" v="605" actId="29295"/>
          <ac:picMkLst>
            <pc:docMk/>
            <pc:sldMk cId="2075350402" sldId="269"/>
            <ac:picMk id="17" creationId="{97A72C19-FC91-DD31-BCA5-13E16363367B}"/>
          </ac:picMkLst>
        </pc:picChg>
        <pc:picChg chg="add mod">
          <ac:chgData name="Way, Nicholas Dehaas" userId="1d52b52a-968f-4153-bca7-29dc870999b1" providerId="ADAL" clId="{8EA951AC-9A40-49F2-9065-831AD84A835B}" dt="2024-04-03T16:58:07.042" v="582"/>
          <ac:picMkLst>
            <pc:docMk/>
            <pc:sldMk cId="2075350402" sldId="269"/>
            <ac:picMk id="19" creationId="{8DF3BB9E-207E-657A-C16D-8054E44EAAAE}"/>
          </ac:picMkLst>
        </pc:picChg>
      </pc:sldChg>
      <pc:sldChg chg="add">
        <pc:chgData name="Way, Nicholas Dehaas" userId="1d52b52a-968f-4153-bca7-29dc870999b1" providerId="ADAL" clId="{8EA951AC-9A40-49F2-9065-831AD84A835B}" dt="2024-04-03T16:57:27.667" v="572" actId="2890"/>
        <pc:sldMkLst>
          <pc:docMk/>
          <pc:sldMk cId="1493581898" sldId="270"/>
        </pc:sldMkLst>
      </pc:sldChg>
      <pc:sldChg chg="addSp delSp modSp add del mod ord">
        <pc:chgData name="Way, Nicholas Dehaas" userId="1d52b52a-968f-4153-bca7-29dc870999b1" providerId="ADAL" clId="{8EA951AC-9A40-49F2-9065-831AD84A835B}" dt="2024-04-03T17:01:01.841" v="606" actId="47"/>
        <pc:sldMkLst>
          <pc:docMk/>
          <pc:sldMk cId="2002867979" sldId="271"/>
        </pc:sldMkLst>
        <pc:spChg chg="del">
          <ac:chgData name="Way, Nicholas Dehaas" userId="1d52b52a-968f-4153-bca7-29dc870999b1" providerId="ADAL" clId="{8EA951AC-9A40-49F2-9065-831AD84A835B}" dt="2024-04-03T17:00:22.455" v="601" actId="478"/>
          <ac:spMkLst>
            <pc:docMk/>
            <pc:sldMk cId="2002867979" sldId="271"/>
            <ac:spMk id="2" creationId="{1A627B35-6B41-7A08-F103-F7F36423758F}"/>
          </ac:spMkLst>
        </pc:spChg>
        <pc:spChg chg="add del mod">
          <ac:chgData name="Way, Nicholas Dehaas" userId="1d52b52a-968f-4153-bca7-29dc870999b1" providerId="ADAL" clId="{8EA951AC-9A40-49F2-9065-831AD84A835B}" dt="2024-04-03T17:00:25.132" v="602" actId="478"/>
          <ac:spMkLst>
            <pc:docMk/>
            <pc:sldMk cId="2002867979" sldId="271"/>
            <ac:spMk id="5" creationId="{AB8062C6-F2CB-DD13-9625-C86F0788C42D}"/>
          </ac:spMkLst>
        </pc:spChg>
        <pc:spChg chg="del">
          <ac:chgData name="Way, Nicholas Dehaas" userId="1d52b52a-968f-4153-bca7-29dc870999b1" providerId="ADAL" clId="{8EA951AC-9A40-49F2-9065-831AD84A835B}" dt="2024-04-03T17:00:17.360" v="599" actId="478"/>
          <ac:spMkLst>
            <pc:docMk/>
            <pc:sldMk cId="2002867979" sldId="271"/>
            <ac:spMk id="6" creationId="{96EE212A-7ECD-77C2-44BA-2501DE704747}"/>
          </ac:spMkLst>
        </pc:spChg>
        <pc:picChg chg="del">
          <ac:chgData name="Way, Nicholas Dehaas" userId="1d52b52a-968f-4153-bca7-29dc870999b1" providerId="ADAL" clId="{8EA951AC-9A40-49F2-9065-831AD84A835B}" dt="2024-04-03T17:00:20.150" v="600" actId="478"/>
          <ac:picMkLst>
            <pc:docMk/>
            <pc:sldMk cId="2002867979" sldId="271"/>
            <ac:picMk id="3" creationId="{EB183FA4-D716-E8B0-F4FD-70A6304A5912}"/>
          </ac:picMkLst>
        </pc:picChg>
        <pc:picChg chg="del">
          <ac:chgData name="Way, Nicholas Dehaas" userId="1d52b52a-968f-4153-bca7-29dc870999b1" providerId="ADAL" clId="{8EA951AC-9A40-49F2-9065-831AD84A835B}" dt="2024-04-03T17:00:14.795" v="598" actId="478"/>
          <ac:picMkLst>
            <pc:docMk/>
            <pc:sldMk cId="2002867979" sldId="271"/>
            <ac:picMk id="7" creationId="{A074AEB7-CCA1-CE1B-1BB7-872435AB8F5B}"/>
          </ac:picMkLst>
        </pc:picChg>
        <pc:picChg chg="add mod">
          <ac:chgData name="Way, Nicholas Dehaas" userId="1d52b52a-968f-4153-bca7-29dc870999b1" providerId="ADAL" clId="{8EA951AC-9A40-49F2-9065-831AD84A835B}" dt="2024-04-03T17:00:45.082" v="604" actId="29295"/>
          <ac:picMkLst>
            <pc:docMk/>
            <pc:sldMk cId="2002867979" sldId="271"/>
            <ac:picMk id="8" creationId="{9020730D-6B46-5D40-0A9D-F2B6A99F42C6}"/>
          </ac:picMkLst>
        </pc:picChg>
      </pc:sldChg>
      <pc:sldChg chg="addSp delSp modSp add del mod ord setBg">
        <pc:chgData name="Way, Nicholas Dehaas" userId="1d52b52a-968f-4153-bca7-29dc870999b1" providerId="ADAL" clId="{8EA951AC-9A40-49F2-9065-831AD84A835B}" dt="2024-04-03T23:17:40.202" v="677" actId="47"/>
        <pc:sldMkLst>
          <pc:docMk/>
          <pc:sldMk cId="3616423571" sldId="271"/>
        </pc:sldMkLst>
        <pc:spChg chg="mod">
          <ac:chgData name="Way, Nicholas Dehaas" userId="1d52b52a-968f-4153-bca7-29dc870999b1" providerId="ADAL" clId="{8EA951AC-9A40-49F2-9065-831AD84A835B}" dt="2024-04-03T23:17:20.869" v="674" actId="26606"/>
          <ac:spMkLst>
            <pc:docMk/>
            <pc:sldMk cId="3616423571" sldId="271"/>
            <ac:spMk id="2" creationId="{1A627B35-6B41-7A08-F103-F7F36423758F}"/>
          </ac:spMkLst>
        </pc:spChg>
        <pc:spChg chg="del">
          <ac:chgData name="Way, Nicholas Dehaas" userId="1d52b52a-968f-4153-bca7-29dc870999b1" providerId="ADAL" clId="{8EA951AC-9A40-49F2-9065-831AD84A835B}" dt="2024-04-03T23:08:08.906" v="611" actId="478"/>
          <ac:spMkLst>
            <pc:docMk/>
            <pc:sldMk cId="3616423571" sldId="271"/>
            <ac:spMk id="6" creationId="{96EE212A-7ECD-77C2-44BA-2501DE704747}"/>
          </ac:spMkLst>
        </pc:spChg>
        <pc:spChg chg="add del mod">
          <ac:chgData name="Way, Nicholas Dehaas" userId="1d52b52a-968f-4153-bca7-29dc870999b1" providerId="ADAL" clId="{8EA951AC-9A40-49F2-9065-831AD84A835B}" dt="2024-04-03T23:15:37.208" v="663" actId="478"/>
          <ac:spMkLst>
            <pc:docMk/>
            <pc:sldMk cId="3616423571" sldId="271"/>
            <ac:spMk id="8" creationId="{CD86DB07-939A-F6FA-6AF0-8C76C514E343}"/>
          </ac:spMkLst>
        </pc:spChg>
        <pc:spChg chg="add del">
          <ac:chgData name="Way, Nicholas Dehaas" userId="1d52b52a-968f-4153-bca7-29dc870999b1" providerId="ADAL" clId="{8EA951AC-9A40-49F2-9065-831AD84A835B}" dt="2024-04-03T23:14:05.369" v="649" actId="26606"/>
          <ac:spMkLst>
            <pc:docMk/>
            <pc:sldMk cId="3616423571" sldId="271"/>
            <ac:spMk id="17" creationId="{ED10CF64-F588-4794-80E9-12CBA1784939}"/>
          </ac:spMkLst>
        </pc:spChg>
        <pc:spChg chg="add del">
          <ac:chgData name="Way, Nicholas Dehaas" userId="1d52b52a-968f-4153-bca7-29dc870999b1" providerId="ADAL" clId="{8EA951AC-9A40-49F2-9065-831AD84A835B}" dt="2024-04-03T23:17:20.788" v="673" actId="26606"/>
          <ac:spMkLst>
            <pc:docMk/>
            <pc:sldMk cId="3616423571" sldId="271"/>
            <ac:spMk id="18" creationId="{ED10CF64-F588-4794-80E9-12CBA1784939}"/>
          </ac:spMkLst>
        </pc:spChg>
        <pc:spChg chg="add del">
          <ac:chgData name="Way, Nicholas Dehaas" userId="1d52b52a-968f-4153-bca7-29dc870999b1" providerId="ADAL" clId="{8EA951AC-9A40-49F2-9065-831AD84A835B}" dt="2024-04-03T23:14:08.748" v="651" actId="26606"/>
          <ac:spMkLst>
            <pc:docMk/>
            <pc:sldMk cId="3616423571" sldId="271"/>
            <ac:spMk id="19" creationId="{A8635C30-AA94-45A1-A48E-3B9EF34DC2F1}"/>
          </ac:spMkLst>
        </pc:spChg>
        <pc:spChg chg="add del">
          <ac:chgData name="Way, Nicholas Dehaas" userId="1d52b52a-968f-4153-bca7-29dc870999b1" providerId="ADAL" clId="{8EA951AC-9A40-49F2-9065-831AD84A835B}" dt="2024-04-03T23:14:08.748" v="651" actId="26606"/>
          <ac:spMkLst>
            <pc:docMk/>
            <pc:sldMk cId="3616423571" sldId="271"/>
            <ac:spMk id="21" creationId="{8067CDDE-0F7A-4F6C-B7FA-0650DFC399B0}"/>
          </ac:spMkLst>
        </pc:spChg>
        <pc:spChg chg="add">
          <ac:chgData name="Way, Nicholas Dehaas" userId="1d52b52a-968f-4153-bca7-29dc870999b1" providerId="ADAL" clId="{8EA951AC-9A40-49F2-9065-831AD84A835B}" dt="2024-04-03T23:17:20.869" v="674" actId="26606"/>
          <ac:spMkLst>
            <pc:docMk/>
            <pc:sldMk cId="3616423571" sldId="271"/>
            <ac:spMk id="26" creationId="{ED10CF64-F588-4794-80E9-12CBA1784939}"/>
          </ac:spMkLst>
        </pc:spChg>
        <pc:graphicFrameChg chg="add mod modGraphic">
          <ac:chgData name="Way, Nicholas Dehaas" userId="1d52b52a-968f-4153-bca7-29dc870999b1" providerId="ADAL" clId="{8EA951AC-9A40-49F2-9065-831AD84A835B}" dt="2024-04-03T23:17:20.869" v="674" actId="26606"/>
          <ac:graphicFrameMkLst>
            <pc:docMk/>
            <pc:sldMk cId="3616423571" sldId="271"/>
            <ac:graphicFrameMk id="9" creationId="{CA047661-E705-E5C6-61B2-72DBB17BF59D}"/>
          </ac:graphicFrameMkLst>
        </pc:graphicFrameChg>
        <pc:picChg chg="del">
          <ac:chgData name="Way, Nicholas Dehaas" userId="1d52b52a-968f-4153-bca7-29dc870999b1" providerId="ADAL" clId="{8EA951AC-9A40-49F2-9065-831AD84A835B}" dt="2024-04-03T23:08:24.123" v="625" actId="478"/>
          <ac:picMkLst>
            <pc:docMk/>
            <pc:sldMk cId="3616423571" sldId="271"/>
            <ac:picMk id="3" creationId="{EB183FA4-D716-E8B0-F4FD-70A6304A5912}"/>
          </ac:picMkLst>
        </pc:picChg>
        <pc:picChg chg="add mod ord">
          <ac:chgData name="Way, Nicholas Dehaas" userId="1d52b52a-968f-4153-bca7-29dc870999b1" providerId="ADAL" clId="{8EA951AC-9A40-49F2-9065-831AD84A835B}" dt="2024-04-03T23:17:20.869" v="674" actId="26606"/>
          <ac:picMkLst>
            <pc:docMk/>
            <pc:sldMk cId="3616423571" sldId="271"/>
            <ac:picMk id="5" creationId="{F5455379-D0A1-09BC-8238-C061EB4BBD7C}"/>
          </ac:picMkLst>
        </pc:picChg>
        <pc:picChg chg="del">
          <ac:chgData name="Way, Nicholas Dehaas" userId="1d52b52a-968f-4153-bca7-29dc870999b1" providerId="ADAL" clId="{8EA951AC-9A40-49F2-9065-831AD84A835B}" dt="2024-04-03T23:08:25.795" v="626" actId="478"/>
          <ac:picMkLst>
            <pc:docMk/>
            <pc:sldMk cId="3616423571" sldId="271"/>
            <ac:picMk id="7" creationId="{A074AEB7-CCA1-CE1B-1BB7-872435AB8F5B}"/>
          </ac:picMkLst>
        </pc:picChg>
        <pc:picChg chg="add del">
          <ac:chgData name="Way, Nicholas Dehaas" userId="1d52b52a-968f-4153-bca7-29dc870999b1" providerId="ADAL" clId="{8EA951AC-9A40-49F2-9065-831AD84A835B}" dt="2024-04-03T23:14:05.369" v="649" actId="26606"/>
          <ac:picMkLst>
            <pc:docMk/>
            <pc:sldMk cId="3616423571" sldId="271"/>
            <ac:picMk id="13" creationId="{DF6A9299-1D12-47E2-9DD4-03342553C4AA}"/>
          </ac:picMkLst>
        </pc:picChg>
        <pc:picChg chg="add del">
          <ac:chgData name="Way, Nicholas Dehaas" userId="1d52b52a-968f-4153-bca7-29dc870999b1" providerId="ADAL" clId="{8EA951AC-9A40-49F2-9065-831AD84A835B}" dt="2024-04-03T23:17:20.788" v="673" actId="26606"/>
          <ac:picMkLst>
            <pc:docMk/>
            <pc:sldMk cId="3616423571" sldId="271"/>
            <ac:picMk id="14" creationId="{DF6A9299-1D12-47E2-9DD4-03342553C4AA}"/>
          </ac:picMkLst>
        </pc:picChg>
        <pc:picChg chg="add del">
          <ac:chgData name="Way, Nicholas Dehaas" userId="1d52b52a-968f-4153-bca7-29dc870999b1" providerId="ADAL" clId="{8EA951AC-9A40-49F2-9065-831AD84A835B}" dt="2024-04-03T23:14:05.369" v="649" actId="26606"/>
          <ac:picMkLst>
            <pc:docMk/>
            <pc:sldMk cId="3616423571" sldId="271"/>
            <ac:picMk id="15" creationId="{0C8B7D16-051E-4562-B872-ABF369C457CA}"/>
          </ac:picMkLst>
        </pc:picChg>
        <pc:picChg chg="add del">
          <ac:chgData name="Way, Nicholas Dehaas" userId="1d52b52a-968f-4153-bca7-29dc870999b1" providerId="ADAL" clId="{8EA951AC-9A40-49F2-9065-831AD84A835B}" dt="2024-04-03T23:17:20.788" v="673" actId="26606"/>
          <ac:picMkLst>
            <pc:docMk/>
            <pc:sldMk cId="3616423571" sldId="271"/>
            <ac:picMk id="16" creationId="{0C8B7D16-051E-4562-B872-ABF369C457CA}"/>
          </ac:picMkLst>
        </pc:picChg>
        <pc:picChg chg="add del">
          <ac:chgData name="Way, Nicholas Dehaas" userId="1d52b52a-968f-4153-bca7-29dc870999b1" providerId="ADAL" clId="{8EA951AC-9A40-49F2-9065-831AD84A835B}" dt="2024-04-03T23:14:08.748" v="651" actId="26606"/>
          <ac:picMkLst>
            <pc:docMk/>
            <pc:sldMk cId="3616423571" sldId="271"/>
            <ac:picMk id="20" creationId="{DF6A9299-1D12-47E2-9DD4-03342553C4AA}"/>
          </ac:picMkLst>
        </pc:picChg>
        <pc:picChg chg="add del">
          <ac:chgData name="Way, Nicholas Dehaas" userId="1d52b52a-968f-4153-bca7-29dc870999b1" providerId="ADAL" clId="{8EA951AC-9A40-49F2-9065-831AD84A835B}" dt="2024-04-03T23:14:08.748" v="651" actId="26606"/>
          <ac:picMkLst>
            <pc:docMk/>
            <pc:sldMk cId="3616423571" sldId="271"/>
            <ac:picMk id="22" creationId="{D512D38D-8965-434F-9A78-E2376070C67A}"/>
          </ac:picMkLst>
        </pc:picChg>
        <pc:picChg chg="add">
          <ac:chgData name="Way, Nicholas Dehaas" userId="1d52b52a-968f-4153-bca7-29dc870999b1" providerId="ADAL" clId="{8EA951AC-9A40-49F2-9065-831AD84A835B}" dt="2024-04-03T23:17:20.869" v="674" actId="26606"/>
          <ac:picMkLst>
            <pc:docMk/>
            <pc:sldMk cId="3616423571" sldId="271"/>
            <ac:picMk id="23" creationId="{DF6A9299-1D12-47E2-9DD4-03342553C4AA}"/>
          </ac:picMkLst>
        </pc:picChg>
        <pc:picChg chg="add del">
          <ac:chgData name="Way, Nicholas Dehaas" userId="1d52b52a-968f-4153-bca7-29dc870999b1" providerId="ADAL" clId="{8EA951AC-9A40-49F2-9065-831AD84A835B}" dt="2024-04-03T23:14:15.644" v="653" actId="26606"/>
          <ac:picMkLst>
            <pc:docMk/>
            <pc:sldMk cId="3616423571" sldId="271"/>
            <ac:picMk id="24" creationId="{A53ED3FC-3BE8-4F1F-BEF1-74B1C721718A}"/>
          </ac:picMkLst>
        </pc:picChg>
        <pc:picChg chg="add">
          <ac:chgData name="Way, Nicholas Dehaas" userId="1d52b52a-968f-4153-bca7-29dc870999b1" providerId="ADAL" clId="{8EA951AC-9A40-49F2-9065-831AD84A835B}" dt="2024-04-03T23:17:20.869" v="674" actId="26606"/>
          <ac:picMkLst>
            <pc:docMk/>
            <pc:sldMk cId="3616423571" sldId="271"/>
            <ac:picMk id="25" creationId="{0C8B7D16-051E-4562-B872-ABF369C457CA}"/>
          </ac:picMkLst>
        </pc:picChg>
      </pc:sldChg>
      <pc:sldChg chg="addSp delSp modSp add mod">
        <pc:chgData name="Way, Nicholas Dehaas" userId="1d52b52a-968f-4153-bca7-29dc870999b1" providerId="ADAL" clId="{8EA951AC-9A40-49F2-9065-831AD84A835B}" dt="2024-04-03T23:24:02.026" v="708" actId="1076"/>
        <pc:sldMkLst>
          <pc:docMk/>
          <pc:sldMk cId="2250488694" sldId="272"/>
        </pc:sldMkLst>
        <pc:graphicFrameChg chg="add mod">
          <ac:chgData name="Way, Nicholas Dehaas" userId="1d52b52a-968f-4153-bca7-29dc870999b1" providerId="ADAL" clId="{8EA951AC-9A40-49F2-9065-831AD84A835B}" dt="2024-04-03T23:19:24.681" v="686" actId="1076"/>
          <ac:graphicFrameMkLst>
            <pc:docMk/>
            <pc:sldMk cId="2250488694" sldId="272"/>
            <ac:graphicFrameMk id="3" creationId="{5A8AFF94-23EF-57FF-D77A-F5DC551EBB82}"/>
          </ac:graphicFrameMkLst>
        </pc:graphicFrameChg>
        <pc:graphicFrameChg chg="del">
          <ac:chgData name="Way, Nicholas Dehaas" userId="1d52b52a-968f-4153-bca7-29dc870999b1" providerId="ADAL" clId="{8EA951AC-9A40-49F2-9065-831AD84A835B}" dt="2024-04-03T23:17:31.296" v="675" actId="478"/>
          <ac:graphicFrameMkLst>
            <pc:docMk/>
            <pc:sldMk cId="2250488694" sldId="272"/>
            <ac:graphicFrameMk id="9" creationId="{CA047661-E705-E5C6-61B2-72DBB17BF59D}"/>
          </ac:graphicFrameMkLst>
        </pc:graphicFrameChg>
        <pc:picChg chg="mod">
          <ac:chgData name="Way, Nicholas Dehaas" userId="1d52b52a-968f-4153-bca7-29dc870999b1" providerId="ADAL" clId="{8EA951AC-9A40-49F2-9065-831AD84A835B}" dt="2024-04-03T23:24:02.026" v="708" actId="1076"/>
          <ac:picMkLst>
            <pc:docMk/>
            <pc:sldMk cId="2250488694" sldId="272"/>
            <ac:picMk id="5" creationId="{F5455379-D0A1-09BC-8238-C061EB4BBD7C}"/>
          </ac:picMkLst>
        </pc:picChg>
        <pc:picChg chg="add mod">
          <ac:chgData name="Way, Nicholas Dehaas" userId="1d52b52a-968f-4153-bca7-29dc870999b1" providerId="ADAL" clId="{8EA951AC-9A40-49F2-9065-831AD84A835B}" dt="2024-04-03T23:23:50.759" v="706" actId="1076"/>
          <ac:picMkLst>
            <pc:docMk/>
            <pc:sldMk cId="2250488694" sldId="272"/>
            <ac:picMk id="6" creationId="{46B4CBD7-D9A8-4ECB-FD52-EB4CC92188D4}"/>
          </ac:picMkLst>
        </pc:picChg>
      </pc:sldChg>
      <pc:sldMasterChg chg="modTransition modSldLayout">
        <pc:chgData name="Way, Nicholas Dehaas" userId="1d52b52a-968f-4153-bca7-29dc870999b1" providerId="ADAL" clId="{8EA951AC-9A40-49F2-9065-831AD84A835B}" dt="2024-03-28T11:12:47.678" v="145"/>
        <pc:sldMasterMkLst>
          <pc:docMk/>
          <pc:sldMasterMk cId="930920217" sldId="2147483661"/>
        </pc:sldMasterMkLst>
        <pc:sldLayoutChg chg="modTransition">
          <pc:chgData name="Way, Nicholas Dehaas" userId="1d52b52a-968f-4153-bca7-29dc870999b1" providerId="ADAL" clId="{8EA951AC-9A40-49F2-9065-831AD84A835B}" dt="2024-03-28T11:12:47.678" v="145"/>
          <pc:sldLayoutMkLst>
            <pc:docMk/>
            <pc:sldMasterMk cId="930920217" sldId="2147483661"/>
            <pc:sldLayoutMk cId="2954968846" sldId="2147483662"/>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1748008698" sldId="2147483663"/>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407574578" sldId="2147483664"/>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97354942" sldId="2147483665"/>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86478054" sldId="2147483666"/>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691093061" sldId="2147483667"/>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2003307727" sldId="2147483668"/>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81629416" sldId="2147483669"/>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784209746" sldId="2147483670"/>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4289980594" sldId="2147483671"/>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2717481681" sldId="2147483672"/>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901896118" sldId="2147483673"/>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534957637" sldId="2147483674"/>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646104950" sldId="2147483675"/>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821800287" sldId="2147483676"/>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2714311627" sldId="2147483677"/>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3065414970" sldId="2147483678"/>
          </pc:sldLayoutMkLst>
        </pc:sldLayoutChg>
        <pc:sldLayoutChg chg="modTransition">
          <pc:chgData name="Way, Nicholas Dehaas" userId="1d52b52a-968f-4153-bca7-29dc870999b1" providerId="ADAL" clId="{8EA951AC-9A40-49F2-9065-831AD84A835B}" dt="2024-03-28T11:12:47.678" v="145"/>
          <pc:sldLayoutMkLst>
            <pc:docMk/>
            <pc:sldMasterMk cId="930920217" sldId="2147483661"/>
            <pc:sldLayoutMk cId="647393868" sldId="2147483679"/>
          </pc:sldLayoutMkLst>
        </pc:sldLayoutChg>
      </pc:sldMasterChg>
      <pc:sldMasterChg chg="modTransition modSldLayout">
        <pc:chgData name="Way, Nicholas Dehaas" userId="1d52b52a-968f-4153-bca7-29dc870999b1" providerId="ADAL" clId="{8EA951AC-9A40-49F2-9065-831AD84A835B}" dt="2024-04-03T16:25:32.447" v="423"/>
        <pc:sldMasterMkLst>
          <pc:docMk/>
          <pc:sldMasterMk cId="922708309" sldId="2147483680"/>
        </pc:sldMasterMkLst>
        <pc:sldLayoutChg chg="modTransition">
          <pc:chgData name="Way, Nicholas Dehaas" userId="1d52b52a-968f-4153-bca7-29dc870999b1" providerId="ADAL" clId="{8EA951AC-9A40-49F2-9065-831AD84A835B}" dt="2024-04-03T16:25:32.447" v="423"/>
          <pc:sldLayoutMkLst>
            <pc:docMk/>
            <pc:sldMasterMk cId="922708309" sldId="2147483680"/>
            <pc:sldLayoutMk cId="394215661" sldId="2147483681"/>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2966375628" sldId="2147483682"/>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3665196078" sldId="2147483683"/>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3769821550" sldId="2147483684"/>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4055465767" sldId="2147483685"/>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2870599239" sldId="2147483686"/>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4155784713" sldId="2147483687"/>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3804309430" sldId="2147483688"/>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2714497977" sldId="2147483689"/>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3257340213" sldId="2147483690"/>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1913601555" sldId="2147483691"/>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3748838834" sldId="2147483692"/>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905313085" sldId="2147483693"/>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621535868" sldId="2147483694"/>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1423441788" sldId="2147483695"/>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2052441979" sldId="2147483696"/>
          </pc:sldLayoutMkLst>
        </pc:sldLayoutChg>
        <pc:sldLayoutChg chg="modTransition">
          <pc:chgData name="Way, Nicholas Dehaas" userId="1d52b52a-968f-4153-bca7-29dc870999b1" providerId="ADAL" clId="{8EA951AC-9A40-49F2-9065-831AD84A835B}" dt="2024-04-03T16:25:32.447" v="423"/>
          <pc:sldLayoutMkLst>
            <pc:docMk/>
            <pc:sldMasterMk cId="922708309" sldId="2147483680"/>
            <pc:sldLayoutMk cId="4211728515" sldId="2147483697"/>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30.png"/><Relationship Id="rId12" Type="http://schemas.openxmlformats.org/officeDocument/2006/relationships/image" Target="../media/image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9.svg"/><Relationship Id="rId11" Type="http://schemas.openxmlformats.org/officeDocument/2006/relationships/image" Target="../media/image6.png"/><Relationship Id="rId5" Type="http://schemas.openxmlformats.org/officeDocument/2006/relationships/image" Target="../media/image28.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9.svg"/><Relationship Id="rId4" Type="http://schemas.openxmlformats.org/officeDocument/2006/relationships/image" Target="../media/image7.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30.png"/><Relationship Id="rId12" Type="http://schemas.openxmlformats.org/officeDocument/2006/relationships/image" Target="../media/image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9.svg"/><Relationship Id="rId11" Type="http://schemas.openxmlformats.org/officeDocument/2006/relationships/image" Target="../media/image6.png"/><Relationship Id="rId5" Type="http://schemas.openxmlformats.org/officeDocument/2006/relationships/image" Target="../media/image28.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9.svg"/><Relationship Id="rId4" Type="http://schemas.openxmlformats.org/officeDocument/2006/relationships/image" Target="../media/image7.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31EDD2-F336-4D02-A144-2DCEFF4FAFC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0C8EE0B-BB72-413C-B525-6520E7B7B296}">
      <dgm:prSet/>
      <dgm:spPr/>
      <dgm:t>
        <a:bodyPr/>
        <a:lstStyle/>
        <a:p>
          <a:pPr>
            <a:lnSpc>
              <a:spcPct val="100000"/>
            </a:lnSpc>
          </a:pPr>
          <a:r>
            <a:rPr lang="en-US" b="0" i="0"/>
            <a:t>Comprehensive analysis of global temperature trends using climate indicators</a:t>
          </a:r>
          <a:endParaRPr lang="en-US"/>
        </a:p>
      </dgm:t>
    </dgm:pt>
    <dgm:pt modelId="{BA33C14E-09AB-43C5-86C3-C0079DC2EDC6}" type="parTrans" cxnId="{B001B126-5E7C-4E68-991C-89F49C01AFF7}">
      <dgm:prSet/>
      <dgm:spPr/>
      <dgm:t>
        <a:bodyPr/>
        <a:lstStyle/>
        <a:p>
          <a:endParaRPr lang="en-US"/>
        </a:p>
      </dgm:t>
    </dgm:pt>
    <dgm:pt modelId="{78B43BE2-DDF3-47D5-ABE3-4286CE33DDD0}" type="sibTrans" cxnId="{B001B126-5E7C-4E68-991C-89F49C01AFF7}">
      <dgm:prSet/>
      <dgm:spPr/>
      <dgm:t>
        <a:bodyPr/>
        <a:lstStyle/>
        <a:p>
          <a:endParaRPr lang="en-US"/>
        </a:p>
      </dgm:t>
    </dgm:pt>
    <dgm:pt modelId="{BEB921C8-1CA3-4637-832D-64C274BD44F8}">
      <dgm:prSet/>
      <dgm:spPr/>
      <dgm:t>
        <a:bodyPr/>
        <a:lstStyle/>
        <a:p>
          <a:pPr>
            <a:lnSpc>
              <a:spcPct val="100000"/>
            </a:lnSpc>
          </a:pPr>
          <a:r>
            <a:rPr lang="en-US" b="0" i="0"/>
            <a:t>Focus on median annual temperature change to identify patterns</a:t>
          </a:r>
          <a:endParaRPr lang="en-US"/>
        </a:p>
      </dgm:t>
    </dgm:pt>
    <dgm:pt modelId="{0C8128E7-A02F-4FAB-AA77-FF3DA9E7E0D9}" type="parTrans" cxnId="{6F5F8D4F-9CD1-495C-A574-13E79F79F45F}">
      <dgm:prSet/>
      <dgm:spPr/>
      <dgm:t>
        <a:bodyPr/>
        <a:lstStyle/>
        <a:p>
          <a:endParaRPr lang="en-US"/>
        </a:p>
      </dgm:t>
    </dgm:pt>
    <dgm:pt modelId="{5EBFBF69-F6F6-4D4A-A227-258089EAE2E4}" type="sibTrans" cxnId="{6F5F8D4F-9CD1-495C-A574-13E79F79F45F}">
      <dgm:prSet/>
      <dgm:spPr/>
      <dgm:t>
        <a:bodyPr/>
        <a:lstStyle/>
        <a:p>
          <a:endParaRPr lang="en-US"/>
        </a:p>
      </dgm:t>
    </dgm:pt>
    <dgm:pt modelId="{304AEE08-B913-43FF-AB69-15DDD9FFCCF0}">
      <dgm:prSet/>
      <dgm:spPr/>
      <dgm:t>
        <a:bodyPr/>
        <a:lstStyle/>
        <a:p>
          <a:pPr>
            <a:lnSpc>
              <a:spcPct val="100000"/>
            </a:lnSpc>
          </a:pPr>
          <a:r>
            <a:rPr lang="en-US" b="0" i="0"/>
            <a:t>Tests for significant monotonic trends as evidence of global warming</a:t>
          </a:r>
          <a:endParaRPr lang="en-US"/>
        </a:p>
      </dgm:t>
    </dgm:pt>
    <dgm:pt modelId="{7D5FF59C-9AF0-428F-80C2-39CADA793E15}" type="parTrans" cxnId="{21E9D1DE-F77C-4768-B90B-7B7A80EEAFC7}">
      <dgm:prSet/>
      <dgm:spPr/>
      <dgm:t>
        <a:bodyPr/>
        <a:lstStyle/>
        <a:p>
          <a:endParaRPr lang="en-US"/>
        </a:p>
      </dgm:t>
    </dgm:pt>
    <dgm:pt modelId="{A2590447-E5D4-4442-B06D-FABFD9CB1FE5}" type="sibTrans" cxnId="{21E9D1DE-F77C-4768-B90B-7B7A80EEAFC7}">
      <dgm:prSet/>
      <dgm:spPr/>
      <dgm:t>
        <a:bodyPr/>
        <a:lstStyle/>
        <a:p>
          <a:endParaRPr lang="en-US"/>
        </a:p>
      </dgm:t>
    </dgm:pt>
    <dgm:pt modelId="{EE081264-A282-435D-923B-5B9B9BD826D0}">
      <dgm:prSet/>
      <dgm:spPr/>
      <dgm:t>
        <a:bodyPr/>
        <a:lstStyle/>
        <a:p>
          <a:pPr>
            <a:lnSpc>
              <a:spcPct val="100000"/>
            </a:lnSpc>
          </a:pPr>
          <a:r>
            <a:rPr lang="en-US" b="0" i="0" dirty="0"/>
            <a:t>Utilizes Page's non-parametric test for ordered data</a:t>
          </a:r>
          <a:endParaRPr lang="en-US" dirty="0"/>
        </a:p>
      </dgm:t>
    </dgm:pt>
    <dgm:pt modelId="{AA8A1575-81E7-4C00-AB40-779F156C1580}" type="parTrans" cxnId="{AB1DBCCA-9206-4DCF-9181-C743B00D1252}">
      <dgm:prSet/>
      <dgm:spPr/>
      <dgm:t>
        <a:bodyPr/>
        <a:lstStyle/>
        <a:p>
          <a:endParaRPr lang="en-US"/>
        </a:p>
      </dgm:t>
    </dgm:pt>
    <dgm:pt modelId="{D7C63F6F-E71E-4195-A6F7-23C20F4CE6D8}" type="sibTrans" cxnId="{AB1DBCCA-9206-4DCF-9181-C743B00D1252}">
      <dgm:prSet/>
      <dgm:spPr/>
      <dgm:t>
        <a:bodyPr/>
        <a:lstStyle/>
        <a:p>
          <a:endParaRPr lang="en-US"/>
        </a:p>
      </dgm:t>
    </dgm:pt>
    <dgm:pt modelId="{2ACC7731-2C05-4BE9-9105-3AF014BCC61E}">
      <dgm:prSet/>
      <dgm:spPr/>
      <dgm:t>
        <a:bodyPr/>
        <a:lstStyle/>
        <a:p>
          <a:pPr>
            <a:lnSpc>
              <a:spcPct val="100000"/>
            </a:lnSpc>
          </a:pPr>
          <a:r>
            <a:rPr lang="en-US" b="0" i="0"/>
            <a:t>Results aim to inform climate policy and international strategies</a:t>
          </a:r>
          <a:endParaRPr lang="en-US"/>
        </a:p>
      </dgm:t>
    </dgm:pt>
    <dgm:pt modelId="{B320CA51-3C0F-480D-B103-93941AFD0DF5}" type="parTrans" cxnId="{131C0674-9429-4E7F-810C-6173FA4B7B1B}">
      <dgm:prSet/>
      <dgm:spPr/>
      <dgm:t>
        <a:bodyPr/>
        <a:lstStyle/>
        <a:p>
          <a:endParaRPr lang="en-US"/>
        </a:p>
      </dgm:t>
    </dgm:pt>
    <dgm:pt modelId="{260362CB-096B-4FB4-AB74-FDB13788B15C}" type="sibTrans" cxnId="{131C0674-9429-4E7F-810C-6173FA4B7B1B}">
      <dgm:prSet/>
      <dgm:spPr/>
      <dgm:t>
        <a:bodyPr/>
        <a:lstStyle/>
        <a:p>
          <a:endParaRPr lang="en-US"/>
        </a:p>
      </dgm:t>
    </dgm:pt>
    <dgm:pt modelId="{FE592BA1-71F4-439F-A0FA-7EAD8F9F35B3}" type="pres">
      <dgm:prSet presAssocID="{D631EDD2-F336-4D02-A144-2DCEFF4FAFC8}" presName="root" presStyleCnt="0">
        <dgm:presLayoutVars>
          <dgm:dir/>
          <dgm:resizeHandles val="exact"/>
        </dgm:presLayoutVars>
      </dgm:prSet>
      <dgm:spPr/>
    </dgm:pt>
    <dgm:pt modelId="{2D4D373C-525F-4F83-BBCF-6B4BDCE74A6B}" type="pres">
      <dgm:prSet presAssocID="{60C8EE0B-BB72-413C-B525-6520E7B7B296}" presName="compNode" presStyleCnt="0"/>
      <dgm:spPr/>
    </dgm:pt>
    <dgm:pt modelId="{DD6F382C-D814-403C-A914-9F907F440ECE}" type="pres">
      <dgm:prSet presAssocID="{60C8EE0B-BB72-413C-B525-6520E7B7B2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84E9D625-AE31-4BBC-85A9-81D3814FD8AF}" type="pres">
      <dgm:prSet presAssocID="{60C8EE0B-BB72-413C-B525-6520E7B7B296}" presName="spaceRect" presStyleCnt="0"/>
      <dgm:spPr/>
    </dgm:pt>
    <dgm:pt modelId="{247119F5-3772-43A5-89E3-673656885133}" type="pres">
      <dgm:prSet presAssocID="{60C8EE0B-BB72-413C-B525-6520E7B7B296}" presName="textRect" presStyleLbl="revTx" presStyleIdx="0" presStyleCnt="5">
        <dgm:presLayoutVars>
          <dgm:chMax val="1"/>
          <dgm:chPref val="1"/>
        </dgm:presLayoutVars>
      </dgm:prSet>
      <dgm:spPr/>
    </dgm:pt>
    <dgm:pt modelId="{998B627B-660E-44DA-8FEF-D918CECF2B2F}" type="pres">
      <dgm:prSet presAssocID="{78B43BE2-DDF3-47D5-ABE3-4286CE33DDD0}" presName="sibTrans" presStyleCnt="0"/>
      <dgm:spPr/>
    </dgm:pt>
    <dgm:pt modelId="{87B5D04D-387A-4E0F-8B0E-C4CDB08F8337}" type="pres">
      <dgm:prSet presAssocID="{BEB921C8-1CA3-4637-832D-64C274BD44F8}" presName="compNode" presStyleCnt="0"/>
      <dgm:spPr/>
    </dgm:pt>
    <dgm:pt modelId="{70274A17-B14C-4A78-804A-E530CBD2A2F5}" type="pres">
      <dgm:prSet presAssocID="{BEB921C8-1CA3-4637-832D-64C274BD44F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A30E8582-B41E-4082-8AEC-E9AFC85FA78F}" type="pres">
      <dgm:prSet presAssocID="{BEB921C8-1CA3-4637-832D-64C274BD44F8}" presName="spaceRect" presStyleCnt="0"/>
      <dgm:spPr/>
    </dgm:pt>
    <dgm:pt modelId="{8B8403B6-350E-4238-833F-A6D1B011C759}" type="pres">
      <dgm:prSet presAssocID="{BEB921C8-1CA3-4637-832D-64C274BD44F8}" presName="textRect" presStyleLbl="revTx" presStyleIdx="1" presStyleCnt="5">
        <dgm:presLayoutVars>
          <dgm:chMax val="1"/>
          <dgm:chPref val="1"/>
        </dgm:presLayoutVars>
      </dgm:prSet>
      <dgm:spPr/>
    </dgm:pt>
    <dgm:pt modelId="{9BDEED16-AF89-4EA7-A327-FA303C69502F}" type="pres">
      <dgm:prSet presAssocID="{5EBFBF69-F6F6-4D4A-A227-258089EAE2E4}" presName="sibTrans" presStyleCnt="0"/>
      <dgm:spPr/>
    </dgm:pt>
    <dgm:pt modelId="{A0D8BA94-A545-40EE-BA14-88A7163BC8C4}" type="pres">
      <dgm:prSet presAssocID="{304AEE08-B913-43FF-AB69-15DDD9FFCCF0}" presName="compNode" presStyleCnt="0"/>
      <dgm:spPr/>
    </dgm:pt>
    <dgm:pt modelId="{98019BA4-D2CD-4EB8-8138-2D811087D02F}" type="pres">
      <dgm:prSet presAssocID="{304AEE08-B913-43FF-AB69-15DDD9FFCCF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Americas"/>
        </a:ext>
      </dgm:extLst>
    </dgm:pt>
    <dgm:pt modelId="{1677DEA5-CE88-4251-9C55-242CA1166AF2}" type="pres">
      <dgm:prSet presAssocID="{304AEE08-B913-43FF-AB69-15DDD9FFCCF0}" presName="spaceRect" presStyleCnt="0"/>
      <dgm:spPr/>
    </dgm:pt>
    <dgm:pt modelId="{93F7E8CD-5B84-4A08-BAFE-1BD20157BDFB}" type="pres">
      <dgm:prSet presAssocID="{304AEE08-B913-43FF-AB69-15DDD9FFCCF0}" presName="textRect" presStyleLbl="revTx" presStyleIdx="2" presStyleCnt="5">
        <dgm:presLayoutVars>
          <dgm:chMax val="1"/>
          <dgm:chPref val="1"/>
        </dgm:presLayoutVars>
      </dgm:prSet>
      <dgm:spPr/>
    </dgm:pt>
    <dgm:pt modelId="{2DA66759-5B6C-45D5-98BD-796B845BE12C}" type="pres">
      <dgm:prSet presAssocID="{A2590447-E5D4-4442-B06D-FABFD9CB1FE5}" presName="sibTrans" presStyleCnt="0"/>
      <dgm:spPr/>
    </dgm:pt>
    <dgm:pt modelId="{9C566026-6044-411A-9AFA-458EBF3229DE}" type="pres">
      <dgm:prSet presAssocID="{EE081264-A282-435D-923B-5B9B9BD826D0}" presName="compNode" presStyleCnt="0"/>
      <dgm:spPr/>
    </dgm:pt>
    <dgm:pt modelId="{4B2DC1AD-DADA-433E-9CBA-D5509B3B8557}" type="pres">
      <dgm:prSet presAssocID="{EE081264-A282-435D-923B-5B9B9BD826D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5726F02-32E2-455B-AB05-3C3F1A9848BC}" type="pres">
      <dgm:prSet presAssocID="{EE081264-A282-435D-923B-5B9B9BD826D0}" presName="spaceRect" presStyleCnt="0"/>
      <dgm:spPr/>
    </dgm:pt>
    <dgm:pt modelId="{611FF0D9-0D91-489B-98B8-B6CC91EF1ACB}" type="pres">
      <dgm:prSet presAssocID="{EE081264-A282-435D-923B-5B9B9BD826D0}" presName="textRect" presStyleLbl="revTx" presStyleIdx="3" presStyleCnt="5">
        <dgm:presLayoutVars>
          <dgm:chMax val="1"/>
          <dgm:chPref val="1"/>
        </dgm:presLayoutVars>
      </dgm:prSet>
      <dgm:spPr/>
    </dgm:pt>
    <dgm:pt modelId="{ABD8D469-CB99-4AC2-A5EC-EB3D0E6D5D6A}" type="pres">
      <dgm:prSet presAssocID="{D7C63F6F-E71E-4195-A6F7-23C20F4CE6D8}" presName="sibTrans" presStyleCnt="0"/>
      <dgm:spPr/>
    </dgm:pt>
    <dgm:pt modelId="{1018ECA7-D95B-4A1D-A333-A5CEE50FBE6C}" type="pres">
      <dgm:prSet presAssocID="{2ACC7731-2C05-4BE9-9105-3AF014BCC61E}" presName="compNode" presStyleCnt="0"/>
      <dgm:spPr/>
    </dgm:pt>
    <dgm:pt modelId="{C6953784-ED90-4C41-8C76-B04B4C7A4F3C}" type="pres">
      <dgm:prSet presAssocID="{2ACC7731-2C05-4BE9-9105-3AF014BCC6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arth Globe Europe-Africa"/>
        </a:ext>
      </dgm:extLst>
    </dgm:pt>
    <dgm:pt modelId="{ED33E1F7-8B4A-4009-A6B4-2E279F0972AE}" type="pres">
      <dgm:prSet presAssocID="{2ACC7731-2C05-4BE9-9105-3AF014BCC61E}" presName="spaceRect" presStyleCnt="0"/>
      <dgm:spPr/>
    </dgm:pt>
    <dgm:pt modelId="{794BDA37-F445-4197-A506-FE6F926860CD}" type="pres">
      <dgm:prSet presAssocID="{2ACC7731-2C05-4BE9-9105-3AF014BCC61E}" presName="textRect" presStyleLbl="revTx" presStyleIdx="4" presStyleCnt="5">
        <dgm:presLayoutVars>
          <dgm:chMax val="1"/>
          <dgm:chPref val="1"/>
        </dgm:presLayoutVars>
      </dgm:prSet>
      <dgm:spPr/>
    </dgm:pt>
  </dgm:ptLst>
  <dgm:cxnLst>
    <dgm:cxn modelId="{29D33508-8D4D-419A-8245-6858AEF0C880}" type="presOf" srcId="{304AEE08-B913-43FF-AB69-15DDD9FFCCF0}" destId="{93F7E8CD-5B84-4A08-BAFE-1BD20157BDFB}" srcOrd="0" destOrd="0" presId="urn:microsoft.com/office/officeart/2018/2/layout/IconLabelList"/>
    <dgm:cxn modelId="{4CC3931F-34C4-4FDF-82A7-C4733D98ECF3}" type="presOf" srcId="{BEB921C8-1CA3-4637-832D-64C274BD44F8}" destId="{8B8403B6-350E-4238-833F-A6D1B011C759}" srcOrd="0" destOrd="0" presId="urn:microsoft.com/office/officeart/2018/2/layout/IconLabelList"/>
    <dgm:cxn modelId="{B001B126-5E7C-4E68-991C-89F49C01AFF7}" srcId="{D631EDD2-F336-4D02-A144-2DCEFF4FAFC8}" destId="{60C8EE0B-BB72-413C-B525-6520E7B7B296}" srcOrd="0" destOrd="0" parTransId="{BA33C14E-09AB-43C5-86C3-C0079DC2EDC6}" sibTransId="{78B43BE2-DDF3-47D5-ABE3-4286CE33DDD0}"/>
    <dgm:cxn modelId="{6F5F8D4F-9CD1-495C-A574-13E79F79F45F}" srcId="{D631EDD2-F336-4D02-A144-2DCEFF4FAFC8}" destId="{BEB921C8-1CA3-4637-832D-64C274BD44F8}" srcOrd="1" destOrd="0" parTransId="{0C8128E7-A02F-4FAB-AA77-FF3DA9E7E0D9}" sibTransId="{5EBFBF69-F6F6-4D4A-A227-258089EAE2E4}"/>
    <dgm:cxn modelId="{131C0674-9429-4E7F-810C-6173FA4B7B1B}" srcId="{D631EDD2-F336-4D02-A144-2DCEFF4FAFC8}" destId="{2ACC7731-2C05-4BE9-9105-3AF014BCC61E}" srcOrd="4" destOrd="0" parTransId="{B320CA51-3C0F-480D-B103-93941AFD0DF5}" sibTransId="{260362CB-096B-4FB4-AB74-FDB13788B15C}"/>
    <dgm:cxn modelId="{87A06975-0561-4251-AED3-D18DE4365329}" type="presOf" srcId="{60C8EE0B-BB72-413C-B525-6520E7B7B296}" destId="{247119F5-3772-43A5-89E3-673656885133}" srcOrd="0" destOrd="0" presId="urn:microsoft.com/office/officeart/2018/2/layout/IconLabelList"/>
    <dgm:cxn modelId="{23078894-361C-4EF0-AC49-65D059D21E75}" type="presOf" srcId="{2ACC7731-2C05-4BE9-9105-3AF014BCC61E}" destId="{794BDA37-F445-4197-A506-FE6F926860CD}" srcOrd="0" destOrd="0" presId="urn:microsoft.com/office/officeart/2018/2/layout/IconLabelList"/>
    <dgm:cxn modelId="{AB1DBCCA-9206-4DCF-9181-C743B00D1252}" srcId="{D631EDD2-F336-4D02-A144-2DCEFF4FAFC8}" destId="{EE081264-A282-435D-923B-5B9B9BD826D0}" srcOrd="3" destOrd="0" parTransId="{AA8A1575-81E7-4C00-AB40-779F156C1580}" sibTransId="{D7C63F6F-E71E-4195-A6F7-23C20F4CE6D8}"/>
    <dgm:cxn modelId="{21E9D1DE-F77C-4768-B90B-7B7A80EEAFC7}" srcId="{D631EDD2-F336-4D02-A144-2DCEFF4FAFC8}" destId="{304AEE08-B913-43FF-AB69-15DDD9FFCCF0}" srcOrd="2" destOrd="0" parTransId="{7D5FF59C-9AF0-428F-80C2-39CADA793E15}" sibTransId="{A2590447-E5D4-4442-B06D-FABFD9CB1FE5}"/>
    <dgm:cxn modelId="{05023DE0-CE6E-426A-AE7B-49A0C46072F0}" type="presOf" srcId="{EE081264-A282-435D-923B-5B9B9BD826D0}" destId="{611FF0D9-0D91-489B-98B8-B6CC91EF1ACB}" srcOrd="0" destOrd="0" presId="urn:microsoft.com/office/officeart/2018/2/layout/IconLabelList"/>
    <dgm:cxn modelId="{30DBE7E4-AED6-4036-B69E-6915B2161ABC}" type="presOf" srcId="{D631EDD2-F336-4D02-A144-2DCEFF4FAFC8}" destId="{FE592BA1-71F4-439F-A0FA-7EAD8F9F35B3}" srcOrd="0" destOrd="0" presId="urn:microsoft.com/office/officeart/2018/2/layout/IconLabelList"/>
    <dgm:cxn modelId="{AA4E8C38-644D-4470-B961-C1045D787DF9}" type="presParOf" srcId="{FE592BA1-71F4-439F-A0FA-7EAD8F9F35B3}" destId="{2D4D373C-525F-4F83-BBCF-6B4BDCE74A6B}" srcOrd="0" destOrd="0" presId="urn:microsoft.com/office/officeart/2018/2/layout/IconLabelList"/>
    <dgm:cxn modelId="{DA00EF02-ADB5-4344-B1FA-E9CE72305B64}" type="presParOf" srcId="{2D4D373C-525F-4F83-BBCF-6B4BDCE74A6B}" destId="{DD6F382C-D814-403C-A914-9F907F440ECE}" srcOrd="0" destOrd="0" presId="urn:microsoft.com/office/officeart/2018/2/layout/IconLabelList"/>
    <dgm:cxn modelId="{9B5F2F93-7E96-4CDF-BFA5-D4616F77A81B}" type="presParOf" srcId="{2D4D373C-525F-4F83-BBCF-6B4BDCE74A6B}" destId="{84E9D625-AE31-4BBC-85A9-81D3814FD8AF}" srcOrd="1" destOrd="0" presId="urn:microsoft.com/office/officeart/2018/2/layout/IconLabelList"/>
    <dgm:cxn modelId="{66E65CED-3D6C-4045-B689-EDD0BC760DFA}" type="presParOf" srcId="{2D4D373C-525F-4F83-BBCF-6B4BDCE74A6B}" destId="{247119F5-3772-43A5-89E3-673656885133}" srcOrd="2" destOrd="0" presId="urn:microsoft.com/office/officeart/2018/2/layout/IconLabelList"/>
    <dgm:cxn modelId="{8F5F7CAA-5EBD-4703-9B6B-E3D8541D65CF}" type="presParOf" srcId="{FE592BA1-71F4-439F-A0FA-7EAD8F9F35B3}" destId="{998B627B-660E-44DA-8FEF-D918CECF2B2F}" srcOrd="1" destOrd="0" presId="urn:microsoft.com/office/officeart/2018/2/layout/IconLabelList"/>
    <dgm:cxn modelId="{329BAED1-0A06-4412-87F1-746F63FB774F}" type="presParOf" srcId="{FE592BA1-71F4-439F-A0FA-7EAD8F9F35B3}" destId="{87B5D04D-387A-4E0F-8B0E-C4CDB08F8337}" srcOrd="2" destOrd="0" presId="urn:microsoft.com/office/officeart/2018/2/layout/IconLabelList"/>
    <dgm:cxn modelId="{919A186A-F6D5-4F74-8344-573A98A57C8B}" type="presParOf" srcId="{87B5D04D-387A-4E0F-8B0E-C4CDB08F8337}" destId="{70274A17-B14C-4A78-804A-E530CBD2A2F5}" srcOrd="0" destOrd="0" presId="urn:microsoft.com/office/officeart/2018/2/layout/IconLabelList"/>
    <dgm:cxn modelId="{28AEFB87-7537-406B-818B-FE6B99784D2F}" type="presParOf" srcId="{87B5D04D-387A-4E0F-8B0E-C4CDB08F8337}" destId="{A30E8582-B41E-4082-8AEC-E9AFC85FA78F}" srcOrd="1" destOrd="0" presId="urn:microsoft.com/office/officeart/2018/2/layout/IconLabelList"/>
    <dgm:cxn modelId="{6A44FC9F-BBEC-419F-A430-5B133718C91A}" type="presParOf" srcId="{87B5D04D-387A-4E0F-8B0E-C4CDB08F8337}" destId="{8B8403B6-350E-4238-833F-A6D1B011C759}" srcOrd="2" destOrd="0" presId="urn:microsoft.com/office/officeart/2018/2/layout/IconLabelList"/>
    <dgm:cxn modelId="{78618ECD-E68E-40B9-AB2D-CA0F69F24631}" type="presParOf" srcId="{FE592BA1-71F4-439F-A0FA-7EAD8F9F35B3}" destId="{9BDEED16-AF89-4EA7-A327-FA303C69502F}" srcOrd="3" destOrd="0" presId="urn:microsoft.com/office/officeart/2018/2/layout/IconLabelList"/>
    <dgm:cxn modelId="{A3D746F7-E34A-4990-85BC-39AE5070667C}" type="presParOf" srcId="{FE592BA1-71F4-439F-A0FA-7EAD8F9F35B3}" destId="{A0D8BA94-A545-40EE-BA14-88A7163BC8C4}" srcOrd="4" destOrd="0" presId="urn:microsoft.com/office/officeart/2018/2/layout/IconLabelList"/>
    <dgm:cxn modelId="{D53A252D-F781-491B-9717-68A4CBD99D77}" type="presParOf" srcId="{A0D8BA94-A545-40EE-BA14-88A7163BC8C4}" destId="{98019BA4-D2CD-4EB8-8138-2D811087D02F}" srcOrd="0" destOrd="0" presId="urn:microsoft.com/office/officeart/2018/2/layout/IconLabelList"/>
    <dgm:cxn modelId="{660D4984-8B85-47A2-903A-D5B1D5FA5538}" type="presParOf" srcId="{A0D8BA94-A545-40EE-BA14-88A7163BC8C4}" destId="{1677DEA5-CE88-4251-9C55-242CA1166AF2}" srcOrd="1" destOrd="0" presId="urn:microsoft.com/office/officeart/2018/2/layout/IconLabelList"/>
    <dgm:cxn modelId="{48352F66-70EC-4095-8408-9FB6525A3BD0}" type="presParOf" srcId="{A0D8BA94-A545-40EE-BA14-88A7163BC8C4}" destId="{93F7E8CD-5B84-4A08-BAFE-1BD20157BDFB}" srcOrd="2" destOrd="0" presId="urn:microsoft.com/office/officeart/2018/2/layout/IconLabelList"/>
    <dgm:cxn modelId="{EFAA4A91-590F-4EF0-978F-D1099FDE237B}" type="presParOf" srcId="{FE592BA1-71F4-439F-A0FA-7EAD8F9F35B3}" destId="{2DA66759-5B6C-45D5-98BD-796B845BE12C}" srcOrd="5" destOrd="0" presId="urn:microsoft.com/office/officeart/2018/2/layout/IconLabelList"/>
    <dgm:cxn modelId="{52A7A4E9-057C-48B7-ACD9-94A21013F805}" type="presParOf" srcId="{FE592BA1-71F4-439F-A0FA-7EAD8F9F35B3}" destId="{9C566026-6044-411A-9AFA-458EBF3229DE}" srcOrd="6" destOrd="0" presId="urn:microsoft.com/office/officeart/2018/2/layout/IconLabelList"/>
    <dgm:cxn modelId="{C39D9C82-EDAF-481A-AD92-0E8456004988}" type="presParOf" srcId="{9C566026-6044-411A-9AFA-458EBF3229DE}" destId="{4B2DC1AD-DADA-433E-9CBA-D5509B3B8557}" srcOrd="0" destOrd="0" presId="urn:microsoft.com/office/officeart/2018/2/layout/IconLabelList"/>
    <dgm:cxn modelId="{1CB7BBF0-965D-409D-82B9-B66412F90561}" type="presParOf" srcId="{9C566026-6044-411A-9AFA-458EBF3229DE}" destId="{A5726F02-32E2-455B-AB05-3C3F1A9848BC}" srcOrd="1" destOrd="0" presId="urn:microsoft.com/office/officeart/2018/2/layout/IconLabelList"/>
    <dgm:cxn modelId="{AAE6ABC4-0628-4A49-A1C0-450DED9F351F}" type="presParOf" srcId="{9C566026-6044-411A-9AFA-458EBF3229DE}" destId="{611FF0D9-0D91-489B-98B8-B6CC91EF1ACB}" srcOrd="2" destOrd="0" presId="urn:microsoft.com/office/officeart/2018/2/layout/IconLabelList"/>
    <dgm:cxn modelId="{B824F10A-F3B3-4BFB-8C05-1B5BA1AB8B61}" type="presParOf" srcId="{FE592BA1-71F4-439F-A0FA-7EAD8F9F35B3}" destId="{ABD8D469-CB99-4AC2-A5EC-EB3D0E6D5D6A}" srcOrd="7" destOrd="0" presId="urn:microsoft.com/office/officeart/2018/2/layout/IconLabelList"/>
    <dgm:cxn modelId="{F57F0DBF-4B98-4977-92F8-515ED860C92A}" type="presParOf" srcId="{FE592BA1-71F4-439F-A0FA-7EAD8F9F35B3}" destId="{1018ECA7-D95B-4A1D-A333-A5CEE50FBE6C}" srcOrd="8" destOrd="0" presId="urn:microsoft.com/office/officeart/2018/2/layout/IconLabelList"/>
    <dgm:cxn modelId="{677D6649-A204-44FF-9525-82ADE1F4FF4F}" type="presParOf" srcId="{1018ECA7-D95B-4A1D-A333-A5CEE50FBE6C}" destId="{C6953784-ED90-4C41-8C76-B04B4C7A4F3C}" srcOrd="0" destOrd="0" presId="urn:microsoft.com/office/officeart/2018/2/layout/IconLabelList"/>
    <dgm:cxn modelId="{DFE07DEE-174C-43BE-819F-FECD5FB0710A}" type="presParOf" srcId="{1018ECA7-D95B-4A1D-A333-A5CEE50FBE6C}" destId="{ED33E1F7-8B4A-4009-A6B4-2E279F0972AE}" srcOrd="1" destOrd="0" presId="urn:microsoft.com/office/officeart/2018/2/layout/IconLabelList"/>
    <dgm:cxn modelId="{753ACF28-E4F6-4479-AEAD-92C9B29F75CE}" type="presParOf" srcId="{1018ECA7-D95B-4A1D-A333-A5CEE50FBE6C}" destId="{794BDA37-F445-4197-A506-FE6F926860CD}"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9A2E1-93A8-433C-8276-B14EF1E353D2}"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475BA472-56BA-4559-B6B5-C628D36985F8}">
      <dgm:prSet/>
      <dgm:spPr/>
      <dgm:t>
        <a:bodyPr/>
        <a:lstStyle/>
        <a:p>
          <a:r>
            <a:rPr lang="en-US" dirty="0"/>
            <a:t>Global climate change, characterized by global warming, has become a pivotal concern in environmental science. This data analyzes temperature changes across various countries to detect patterns that may affirm the global warming phenomenon. The measurements have been updated yearly till 2022 from 1961. </a:t>
          </a:r>
        </a:p>
      </dgm:t>
    </dgm:pt>
    <dgm:pt modelId="{8DB791EB-C04A-4990-BF1C-C196B98D8225}" type="parTrans" cxnId="{5CE4C63E-F58B-4B21-9ACC-9E4297C2F396}">
      <dgm:prSet/>
      <dgm:spPr/>
      <dgm:t>
        <a:bodyPr/>
        <a:lstStyle/>
        <a:p>
          <a:endParaRPr lang="en-US"/>
        </a:p>
      </dgm:t>
    </dgm:pt>
    <dgm:pt modelId="{DD94ADD0-66CF-4AE6-A52D-C53447A25D3B}" type="sibTrans" cxnId="{5CE4C63E-F58B-4B21-9ACC-9E4297C2F396}">
      <dgm:prSet/>
      <dgm:spPr/>
      <dgm:t>
        <a:bodyPr/>
        <a:lstStyle/>
        <a:p>
          <a:endParaRPr lang="en-US"/>
        </a:p>
      </dgm:t>
    </dgm:pt>
    <dgm:pt modelId="{970A4C5F-E7AF-475F-9994-64A56B75E680}">
      <dgm:prSet/>
      <dgm:spPr/>
      <dgm:t>
        <a:bodyPr/>
        <a:lstStyle/>
        <a:p>
          <a:r>
            <a:rPr lang="en-US" dirty="0"/>
            <a:t>Using a comprehensive dataset of climate change indicators, this report examines the median temperature changes over time and tests for the presence of a significant monotonic trend across years.</a:t>
          </a:r>
        </a:p>
      </dgm:t>
    </dgm:pt>
    <dgm:pt modelId="{C96ECE70-876B-4468-9084-22BBB607F698}" type="parTrans" cxnId="{B284CA7D-E8F3-41A3-877D-C1ED7EAB26FB}">
      <dgm:prSet/>
      <dgm:spPr/>
      <dgm:t>
        <a:bodyPr/>
        <a:lstStyle/>
        <a:p>
          <a:endParaRPr lang="en-US"/>
        </a:p>
      </dgm:t>
    </dgm:pt>
    <dgm:pt modelId="{DD141FC6-7858-4187-8422-CE19E2493416}" type="sibTrans" cxnId="{B284CA7D-E8F3-41A3-877D-C1ED7EAB26FB}">
      <dgm:prSet/>
      <dgm:spPr/>
      <dgm:t>
        <a:bodyPr/>
        <a:lstStyle/>
        <a:p>
          <a:endParaRPr lang="en-US"/>
        </a:p>
      </dgm:t>
    </dgm:pt>
    <dgm:pt modelId="{518B5694-CE84-4E6B-8933-251E2C4B2B5C}" type="pres">
      <dgm:prSet presAssocID="{2899A2E1-93A8-433C-8276-B14EF1E353D2}" presName="Name0" presStyleCnt="0">
        <dgm:presLayoutVars>
          <dgm:dir/>
          <dgm:animLvl val="lvl"/>
          <dgm:resizeHandles val="exact"/>
        </dgm:presLayoutVars>
      </dgm:prSet>
      <dgm:spPr/>
    </dgm:pt>
    <dgm:pt modelId="{FC7366AB-9A8F-4A84-9859-45BF331C407E}" type="pres">
      <dgm:prSet presAssocID="{970A4C5F-E7AF-475F-9994-64A56B75E680}" presName="boxAndChildren" presStyleCnt="0"/>
      <dgm:spPr/>
    </dgm:pt>
    <dgm:pt modelId="{38E6E2B8-BC25-49E4-9473-FD8ACC258555}" type="pres">
      <dgm:prSet presAssocID="{970A4C5F-E7AF-475F-9994-64A56B75E680}" presName="parentTextBox" presStyleLbl="node1" presStyleIdx="0" presStyleCnt="2"/>
      <dgm:spPr/>
    </dgm:pt>
    <dgm:pt modelId="{3BC47DFE-A102-40B9-8F52-4FD26CB4B4CC}" type="pres">
      <dgm:prSet presAssocID="{DD94ADD0-66CF-4AE6-A52D-C53447A25D3B}" presName="sp" presStyleCnt="0"/>
      <dgm:spPr/>
    </dgm:pt>
    <dgm:pt modelId="{E39C4CEF-21C1-45B3-9C18-D77845214355}" type="pres">
      <dgm:prSet presAssocID="{475BA472-56BA-4559-B6B5-C628D36985F8}" presName="arrowAndChildren" presStyleCnt="0"/>
      <dgm:spPr/>
    </dgm:pt>
    <dgm:pt modelId="{814D0E15-7A10-4E59-B172-B00E58937C36}" type="pres">
      <dgm:prSet presAssocID="{475BA472-56BA-4559-B6B5-C628D36985F8}" presName="parentTextArrow" presStyleLbl="node1" presStyleIdx="1" presStyleCnt="2" custLinFactNeighborY="-512"/>
      <dgm:spPr/>
    </dgm:pt>
  </dgm:ptLst>
  <dgm:cxnLst>
    <dgm:cxn modelId="{27721A00-6D32-40AC-BC4A-649D1F86F340}" type="presOf" srcId="{475BA472-56BA-4559-B6B5-C628D36985F8}" destId="{814D0E15-7A10-4E59-B172-B00E58937C36}" srcOrd="0" destOrd="0" presId="urn:microsoft.com/office/officeart/2005/8/layout/process4"/>
    <dgm:cxn modelId="{5CE4C63E-F58B-4B21-9ACC-9E4297C2F396}" srcId="{2899A2E1-93A8-433C-8276-B14EF1E353D2}" destId="{475BA472-56BA-4559-B6B5-C628D36985F8}" srcOrd="0" destOrd="0" parTransId="{8DB791EB-C04A-4990-BF1C-C196B98D8225}" sibTransId="{DD94ADD0-66CF-4AE6-A52D-C53447A25D3B}"/>
    <dgm:cxn modelId="{B284CA7D-E8F3-41A3-877D-C1ED7EAB26FB}" srcId="{2899A2E1-93A8-433C-8276-B14EF1E353D2}" destId="{970A4C5F-E7AF-475F-9994-64A56B75E680}" srcOrd="1" destOrd="0" parTransId="{C96ECE70-876B-4468-9084-22BBB607F698}" sibTransId="{DD141FC6-7858-4187-8422-CE19E2493416}"/>
    <dgm:cxn modelId="{81F32E9F-949B-4F02-845C-23E833D8D7B1}" type="presOf" srcId="{970A4C5F-E7AF-475F-9994-64A56B75E680}" destId="{38E6E2B8-BC25-49E4-9473-FD8ACC258555}" srcOrd="0" destOrd="0" presId="urn:microsoft.com/office/officeart/2005/8/layout/process4"/>
    <dgm:cxn modelId="{F3D7D4B7-E502-4E8D-9D93-ABD79F5E5C24}" type="presOf" srcId="{2899A2E1-93A8-433C-8276-B14EF1E353D2}" destId="{518B5694-CE84-4E6B-8933-251E2C4B2B5C}" srcOrd="0" destOrd="0" presId="urn:microsoft.com/office/officeart/2005/8/layout/process4"/>
    <dgm:cxn modelId="{91EB1076-D67A-4F3E-9626-C9724A37A926}" type="presParOf" srcId="{518B5694-CE84-4E6B-8933-251E2C4B2B5C}" destId="{FC7366AB-9A8F-4A84-9859-45BF331C407E}" srcOrd="0" destOrd="0" presId="urn:microsoft.com/office/officeart/2005/8/layout/process4"/>
    <dgm:cxn modelId="{1A007DCB-56A6-4471-A3A4-BE5139AF8BBD}" type="presParOf" srcId="{FC7366AB-9A8F-4A84-9859-45BF331C407E}" destId="{38E6E2B8-BC25-49E4-9473-FD8ACC258555}" srcOrd="0" destOrd="0" presId="urn:microsoft.com/office/officeart/2005/8/layout/process4"/>
    <dgm:cxn modelId="{C9EAC71A-B99A-440E-B96F-EBE1297A8AF8}" type="presParOf" srcId="{518B5694-CE84-4E6B-8933-251E2C4B2B5C}" destId="{3BC47DFE-A102-40B9-8F52-4FD26CB4B4CC}" srcOrd="1" destOrd="0" presId="urn:microsoft.com/office/officeart/2005/8/layout/process4"/>
    <dgm:cxn modelId="{D2B15F72-058B-4692-83F5-0FF2AD2FCE52}" type="presParOf" srcId="{518B5694-CE84-4E6B-8933-251E2C4B2B5C}" destId="{E39C4CEF-21C1-45B3-9C18-D77845214355}" srcOrd="2" destOrd="0" presId="urn:microsoft.com/office/officeart/2005/8/layout/process4"/>
    <dgm:cxn modelId="{6B4521EB-E4FB-45E5-9D5D-1A3F7D1DE422}" type="presParOf" srcId="{E39C4CEF-21C1-45B3-9C18-D77845214355}" destId="{814D0E15-7A10-4E59-B172-B00E58937C36}"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D0653C-F232-4627-818A-1D23F7AFA6D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AE663CA-092A-41FC-8525-929B9091907E}">
      <dgm:prSet phldrT="[Text]"/>
      <dgm:spPr/>
      <dgm:t>
        <a:bodyPr/>
        <a:lstStyle/>
        <a:p>
          <a:pPr>
            <a:buFont typeface="Arial" panose="020B0604020202020204" pitchFamily="34" charset="0"/>
            <a:buChar char="•"/>
          </a:pPr>
          <a:r>
            <a:rPr lang="en-US" b="1" i="0" dirty="0">
              <a:effectLst/>
              <a:latin typeface="Söhne"/>
            </a:rPr>
            <a:t>Repository</a:t>
          </a:r>
          <a:r>
            <a:rPr lang="en-US" b="0" i="0" dirty="0">
              <a:effectLst/>
              <a:latin typeface="Söhne"/>
            </a:rPr>
            <a:t>: Kaggle</a:t>
          </a:r>
          <a:endParaRPr lang="en-US" dirty="0"/>
        </a:p>
      </dgm:t>
    </dgm:pt>
    <dgm:pt modelId="{5756D5DD-F96E-4130-83B4-B5E48DE375EF}" type="parTrans" cxnId="{0036929B-B0F3-43A5-8B16-AD7F87D75AB9}">
      <dgm:prSet/>
      <dgm:spPr/>
      <dgm:t>
        <a:bodyPr/>
        <a:lstStyle/>
        <a:p>
          <a:endParaRPr lang="en-US"/>
        </a:p>
      </dgm:t>
    </dgm:pt>
    <dgm:pt modelId="{2C5D77CC-4F9F-4F6F-B9A0-76E1222390C5}" type="sibTrans" cxnId="{0036929B-B0F3-43A5-8B16-AD7F87D75AB9}">
      <dgm:prSet/>
      <dgm:spPr/>
      <dgm:t>
        <a:bodyPr/>
        <a:lstStyle/>
        <a:p>
          <a:endParaRPr lang="en-US"/>
        </a:p>
      </dgm:t>
    </dgm:pt>
    <dgm:pt modelId="{7B291F46-A190-44E5-9823-94E368ED2CC2}">
      <dgm:prSet phldrT="[Text]"/>
      <dgm:spPr/>
      <dgm:t>
        <a:bodyPr/>
        <a:lstStyle/>
        <a:p>
          <a:pPr>
            <a:buFont typeface="Arial" panose="020B0604020202020204" pitchFamily="34" charset="0"/>
            <a:buChar char="•"/>
          </a:pPr>
          <a:r>
            <a:rPr lang="en-US" b="1" i="0" dirty="0">
              <a:effectLst/>
              <a:latin typeface="Söhne"/>
            </a:rPr>
            <a:t>Dataset</a:t>
          </a:r>
          <a:r>
            <a:rPr lang="en-US" b="0" i="0" dirty="0">
              <a:effectLst/>
              <a:latin typeface="Söhne"/>
            </a:rPr>
            <a:t>: Climate Change Indicators</a:t>
          </a:r>
          <a:endParaRPr lang="en-US" dirty="0"/>
        </a:p>
      </dgm:t>
    </dgm:pt>
    <dgm:pt modelId="{839FDD6F-BF3E-47F4-9630-C2500355FFB3}" type="parTrans" cxnId="{18C8930B-7ECD-47B2-BC83-5C7697F7080D}">
      <dgm:prSet/>
      <dgm:spPr/>
      <dgm:t>
        <a:bodyPr/>
        <a:lstStyle/>
        <a:p>
          <a:endParaRPr lang="en-US"/>
        </a:p>
      </dgm:t>
    </dgm:pt>
    <dgm:pt modelId="{F7784059-52C7-4460-8F96-504AC8ED0278}" type="sibTrans" cxnId="{18C8930B-7ECD-47B2-BC83-5C7697F7080D}">
      <dgm:prSet/>
      <dgm:spPr/>
      <dgm:t>
        <a:bodyPr/>
        <a:lstStyle/>
        <a:p>
          <a:endParaRPr lang="en-US"/>
        </a:p>
      </dgm:t>
    </dgm:pt>
    <dgm:pt modelId="{25C6B7D5-E953-47D3-B4A0-2569A25FDAD2}">
      <dgm:prSet phldrT="[Text]"/>
      <dgm:spPr/>
      <dgm:t>
        <a:bodyPr/>
        <a:lstStyle/>
        <a:p>
          <a:pPr>
            <a:buFont typeface="Arial" panose="020B0604020202020204" pitchFamily="34" charset="0"/>
            <a:buChar char="•"/>
          </a:pPr>
          <a:r>
            <a:rPr lang="en-US" b="1" i="0" dirty="0">
              <a:effectLst/>
              <a:latin typeface="Söhne"/>
            </a:rPr>
            <a:t>Coverage</a:t>
          </a:r>
          <a:r>
            <a:rPr lang="en-US" b="0" i="0" dirty="0">
              <a:effectLst/>
              <a:latin typeface="Söhne"/>
            </a:rPr>
            <a:t>: Years 1961 to 2022</a:t>
          </a:r>
          <a:endParaRPr lang="en-US" dirty="0"/>
        </a:p>
      </dgm:t>
    </dgm:pt>
    <dgm:pt modelId="{86C1E3CE-06A9-4E21-984F-EACD296F292B}" type="parTrans" cxnId="{E8AA121B-F316-43D4-9697-3DF691C38F1E}">
      <dgm:prSet/>
      <dgm:spPr/>
      <dgm:t>
        <a:bodyPr/>
        <a:lstStyle/>
        <a:p>
          <a:endParaRPr lang="en-US"/>
        </a:p>
      </dgm:t>
    </dgm:pt>
    <dgm:pt modelId="{76D4595B-818E-4FA5-B541-777D84FF308E}" type="sibTrans" cxnId="{E8AA121B-F316-43D4-9697-3DF691C38F1E}">
      <dgm:prSet/>
      <dgm:spPr/>
      <dgm:t>
        <a:bodyPr/>
        <a:lstStyle/>
        <a:p>
          <a:endParaRPr lang="en-US"/>
        </a:p>
      </dgm:t>
    </dgm:pt>
    <dgm:pt modelId="{FAF8B4AE-9EBF-4075-82D9-5F8E278B8664}">
      <dgm:prSet phldrT="[Text]"/>
      <dgm:spPr/>
      <dgm:t>
        <a:bodyPr/>
        <a:lstStyle/>
        <a:p>
          <a:pPr>
            <a:buFont typeface="Arial" panose="020B0604020202020204" pitchFamily="34" charset="0"/>
            <a:buChar char="•"/>
          </a:pPr>
          <a:r>
            <a:rPr lang="en-US" b="1" i="0" dirty="0">
              <a:effectLst/>
              <a:latin typeface="Söhne"/>
            </a:rPr>
            <a:t>Key Variable</a:t>
          </a:r>
          <a:r>
            <a:rPr lang="en-US" b="0" i="0" dirty="0">
              <a:effectLst/>
              <a:latin typeface="Söhne"/>
            </a:rPr>
            <a:t>: Median Temperature Change</a:t>
          </a:r>
        </a:p>
        <a:p>
          <a:pPr>
            <a:buFont typeface="Arial" panose="020B0604020202020204" pitchFamily="34" charset="0"/>
            <a:buChar char="•"/>
          </a:pPr>
          <a:endParaRPr lang="en-US" dirty="0"/>
        </a:p>
      </dgm:t>
    </dgm:pt>
    <dgm:pt modelId="{A67FB57C-BCEA-44EC-BE46-C4FDBC3BF63A}" type="parTrans" cxnId="{0E8C8348-64CE-453F-8289-1DD31956CA0B}">
      <dgm:prSet/>
      <dgm:spPr/>
      <dgm:t>
        <a:bodyPr/>
        <a:lstStyle/>
        <a:p>
          <a:endParaRPr lang="en-US"/>
        </a:p>
      </dgm:t>
    </dgm:pt>
    <dgm:pt modelId="{5021D785-A65D-4426-9965-26BB6F9CA406}" type="sibTrans" cxnId="{0E8C8348-64CE-453F-8289-1DD31956CA0B}">
      <dgm:prSet/>
      <dgm:spPr/>
      <dgm:t>
        <a:bodyPr/>
        <a:lstStyle/>
        <a:p>
          <a:endParaRPr lang="en-US"/>
        </a:p>
      </dgm:t>
    </dgm:pt>
    <dgm:pt modelId="{8876501F-212E-4207-B3B6-B6C7D88633A5}">
      <dgm:prSet phldrT="[Text]"/>
      <dgm:spPr/>
      <dgm:t>
        <a:bodyPr/>
        <a:lstStyle/>
        <a:p>
          <a:pPr>
            <a:buFont typeface="Arial" panose="020B0604020202020204" pitchFamily="34" charset="0"/>
            <a:buChar char="•"/>
          </a:pPr>
          <a:r>
            <a:rPr lang="en-US" b="1" i="0" dirty="0">
              <a:effectLst/>
              <a:latin typeface="Söhne"/>
            </a:rPr>
            <a:t>Utilization</a:t>
          </a:r>
          <a:r>
            <a:rPr lang="en-US" b="0" i="0" dirty="0">
              <a:effectLst/>
              <a:latin typeface="Söhne"/>
            </a:rPr>
            <a:t>: Analysis of Global Temperature Trends</a:t>
          </a:r>
          <a:endParaRPr lang="en-US" dirty="0"/>
        </a:p>
      </dgm:t>
    </dgm:pt>
    <dgm:pt modelId="{794CDA70-E807-4EDD-8954-D4A7E4BFB8CB}" type="parTrans" cxnId="{DC282038-EF6D-448C-B75F-EE1CF694F595}">
      <dgm:prSet/>
      <dgm:spPr/>
      <dgm:t>
        <a:bodyPr/>
        <a:lstStyle/>
        <a:p>
          <a:endParaRPr lang="en-US"/>
        </a:p>
      </dgm:t>
    </dgm:pt>
    <dgm:pt modelId="{D16ED5CB-F48C-4938-B77A-E51B5E8ECE70}" type="sibTrans" cxnId="{DC282038-EF6D-448C-B75F-EE1CF694F595}">
      <dgm:prSet/>
      <dgm:spPr/>
      <dgm:t>
        <a:bodyPr/>
        <a:lstStyle/>
        <a:p>
          <a:endParaRPr lang="en-US"/>
        </a:p>
      </dgm:t>
    </dgm:pt>
    <dgm:pt modelId="{A4BC108A-9DB0-425C-9EAD-BEA32C2D1CF4}" type="pres">
      <dgm:prSet presAssocID="{1FD0653C-F232-4627-818A-1D23F7AFA6D8}" presName="vert0" presStyleCnt="0">
        <dgm:presLayoutVars>
          <dgm:dir/>
          <dgm:animOne val="branch"/>
          <dgm:animLvl val="lvl"/>
        </dgm:presLayoutVars>
      </dgm:prSet>
      <dgm:spPr/>
    </dgm:pt>
    <dgm:pt modelId="{0B84D56E-9D74-4166-ABD0-C5B35DEBA7C2}" type="pres">
      <dgm:prSet presAssocID="{0AE663CA-092A-41FC-8525-929B9091907E}" presName="thickLine" presStyleLbl="alignNode1" presStyleIdx="0" presStyleCnt="5"/>
      <dgm:spPr/>
    </dgm:pt>
    <dgm:pt modelId="{DECEC1E8-D94E-4650-BAF0-BAB5F7FC84C0}" type="pres">
      <dgm:prSet presAssocID="{0AE663CA-092A-41FC-8525-929B9091907E}" presName="horz1" presStyleCnt="0"/>
      <dgm:spPr/>
    </dgm:pt>
    <dgm:pt modelId="{D7F75F82-6D0E-474D-A01B-20E332B21CF1}" type="pres">
      <dgm:prSet presAssocID="{0AE663CA-092A-41FC-8525-929B9091907E}" presName="tx1" presStyleLbl="revTx" presStyleIdx="0" presStyleCnt="5"/>
      <dgm:spPr/>
    </dgm:pt>
    <dgm:pt modelId="{7429116E-6542-4961-89BE-929890CF0C5E}" type="pres">
      <dgm:prSet presAssocID="{0AE663CA-092A-41FC-8525-929B9091907E}" presName="vert1" presStyleCnt="0"/>
      <dgm:spPr/>
    </dgm:pt>
    <dgm:pt modelId="{19F8402F-5761-4863-9F76-7EEC3CA34167}" type="pres">
      <dgm:prSet presAssocID="{7B291F46-A190-44E5-9823-94E368ED2CC2}" presName="thickLine" presStyleLbl="alignNode1" presStyleIdx="1" presStyleCnt="5"/>
      <dgm:spPr/>
    </dgm:pt>
    <dgm:pt modelId="{230E6892-F3C5-4449-AD8F-F4DBC5422C29}" type="pres">
      <dgm:prSet presAssocID="{7B291F46-A190-44E5-9823-94E368ED2CC2}" presName="horz1" presStyleCnt="0"/>
      <dgm:spPr/>
    </dgm:pt>
    <dgm:pt modelId="{7329ADB6-14FD-4E96-893D-55C4DD702CB9}" type="pres">
      <dgm:prSet presAssocID="{7B291F46-A190-44E5-9823-94E368ED2CC2}" presName="tx1" presStyleLbl="revTx" presStyleIdx="1" presStyleCnt="5"/>
      <dgm:spPr/>
    </dgm:pt>
    <dgm:pt modelId="{93880EF2-7084-4F7B-AE75-C97D6B9620AE}" type="pres">
      <dgm:prSet presAssocID="{7B291F46-A190-44E5-9823-94E368ED2CC2}" presName="vert1" presStyleCnt="0"/>
      <dgm:spPr/>
    </dgm:pt>
    <dgm:pt modelId="{DD1764A7-60F0-4A19-AAEB-0FCF3DDF1513}" type="pres">
      <dgm:prSet presAssocID="{25C6B7D5-E953-47D3-B4A0-2569A25FDAD2}" presName="thickLine" presStyleLbl="alignNode1" presStyleIdx="2" presStyleCnt="5"/>
      <dgm:spPr/>
    </dgm:pt>
    <dgm:pt modelId="{B3DD6ED1-63B0-4090-A7A9-F50535D61062}" type="pres">
      <dgm:prSet presAssocID="{25C6B7D5-E953-47D3-B4A0-2569A25FDAD2}" presName="horz1" presStyleCnt="0"/>
      <dgm:spPr/>
    </dgm:pt>
    <dgm:pt modelId="{52105F9A-588B-43E9-A605-F116ECB00F2A}" type="pres">
      <dgm:prSet presAssocID="{25C6B7D5-E953-47D3-B4A0-2569A25FDAD2}" presName="tx1" presStyleLbl="revTx" presStyleIdx="2" presStyleCnt="5"/>
      <dgm:spPr/>
    </dgm:pt>
    <dgm:pt modelId="{701DFC20-4B1D-431F-BE71-62078ED4CEF1}" type="pres">
      <dgm:prSet presAssocID="{25C6B7D5-E953-47D3-B4A0-2569A25FDAD2}" presName="vert1" presStyleCnt="0"/>
      <dgm:spPr/>
    </dgm:pt>
    <dgm:pt modelId="{E149403B-87C0-4414-90D9-7245085718AC}" type="pres">
      <dgm:prSet presAssocID="{FAF8B4AE-9EBF-4075-82D9-5F8E278B8664}" presName="thickLine" presStyleLbl="alignNode1" presStyleIdx="3" presStyleCnt="5"/>
      <dgm:spPr/>
    </dgm:pt>
    <dgm:pt modelId="{C0E6B8DD-2943-4A32-B2ED-07B4EDFAF709}" type="pres">
      <dgm:prSet presAssocID="{FAF8B4AE-9EBF-4075-82D9-5F8E278B8664}" presName="horz1" presStyleCnt="0"/>
      <dgm:spPr/>
    </dgm:pt>
    <dgm:pt modelId="{7C3D4833-C2D1-4F57-851B-EA3C25DF8562}" type="pres">
      <dgm:prSet presAssocID="{FAF8B4AE-9EBF-4075-82D9-5F8E278B8664}" presName="tx1" presStyleLbl="revTx" presStyleIdx="3" presStyleCnt="5"/>
      <dgm:spPr/>
    </dgm:pt>
    <dgm:pt modelId="{F1BC0F77-5FAC-4DBE-B674-B747079CEA73}" type="pres">
      <dgm:prSet presAssocID="{FAF8B4AE-9EBF-4075-82D9-5F8E278B8664}" presName="vert1" presStyleCnt="0"/>
      <dgm:spPr/>
    </dgm:pt>
    <dgm:pt modelId="{B2B06A11-7346-4A58-8770-12CC7B2D1F0D}" type="pres">
      <dgm:prSet presAssocID="{8876501F-212E-4207-B3B6-B6C7D88633A5}" presName="thickLine" presStyleLbl="alignNode1" presStyleIdx="4" presStyleCnt="5"/>
      <dgm:spPr/>
    </dgm:pt>
    <dgm:pt modelId="{948FD609-C512-4F41-8480-04663BA73325}" type="pres">
      <dgm:prSet presAssocID="{8876501F-212E-4207-B3B6-B6C7D88633A5}" presName="horz1" presStyleCnt="0"/>
      <dgm:spPr/>
    </dgm:pt>
    <dgm:pt modelId="{4D9E0465-6B71-4486-896B-E9790643D6D2}" type="pres">
      <dgm:prSet presAssocID="{8876501F-212E-4207-B3B6-B6C7D88633A5}" presName="tx1" presStyleLbl="revTx" presStyleIdx="4" presStyleCnt="5"/>
      <dgm:spPr/>
    </dgm:pt>
    <dgm:pt modelId="{E8EE2C09-BC2B-4920-A768-EE47F5DBB775}" type="pres">
      <dgm:prSet presAssocID="{8876501F-212E-4207-B3B6-B6C7D88633A5}" presName="vert1" presStyleCnt="0"/>
      <dgm:spPr/>
    </dgm:pt>
  </dgm:ptLst>
  <dgm:cxnLst>
    <dgm:cxn modelId="{18C8930B-7ECD-47B2-BC83-5C7697F7080D}" srcId="{1FD0653C-F232-4627-818A-1D23F7AFA6D8}" destId="{7B291F46-A190-44E5-9823-94E368ED2CC2}" srcOrd="1" destOrd="0" parTransId="{839FDD6F-BF3E-47F4-9630-C2500355FFB3}" sibTransId="{F7784059-52C7-4460-8F96-504AC8ED0278}"/>
    <dgm:cxn modelId="{697ABB10-8522-401A-8322-7563B3823FF9}" type="presOf" srcId="{7B291F46-A190-44E5-9823-94E368ED2CC2}" destId="{7329ADB6-14FD-4E96-893D-55C4DD702CB9}" srcOrd="0" destOrd="0" presId="urn:microsoft.com/office/officeart/2008/layout/LinedList"/>
    <dgm:cxn modelId="{E8AA121B-F316-43D4-9697-3DF691C38F1E}" srcId="{1FD0653C-F232-4627-818A-1D23F7AFA6D8}" destId="{25C6B7D5-E953-47D3-B4A0-2569A25FDAD2}" srcOrd="2" destOrd="0" parTransId="{86C1E3CE-06A9-4E21-984F-EACD296F292B}" sibTransId="{76D4595B-818E-4FA5-B541-777D84FF308E}"/>
    <dgm:cxn modelId="{DC282038-EF6D-448C-B75F-EE1CF694F595}" srcId="{1FD0653C-F232-4627-818A-1D23F7AFA6D8}" destId="{8876501F-212E-4207-B3B6-B6C7D88633A5}" srcOrd="4" destOrd="0" parTransId="{794CDA70-E807-4EDD-8954-D4A7E4BFB8CB}" sibTransId="{D16ED5CB-F48C-4938-B77A-E51B5E8ECE70}"/>
    <dgm:cxn modelId="{0E8C8348-64CE-453F-8289-1DD31956CA0B}" srcId="{1FD0653C-F232-4627-818A-1D23F7AFA6D8}" destId="{FAF8B4AE-9EBF-4075-82D9-5F8E278B8664}" srcOrd="3" destOrd="0" parTransId="{A67FB57C-BCEA-44EC-BE46-C4FDBC3BF63A}" sibTransId="{5021D785-A65D-4426-9965-26BB6F9CA406}"/>
    <dgm:cxn modelId="{1FD4C474-6839-4CDF-9A59-2F79486D88BA}" type="presOf" srcId="{0AE663CA-092A-41FC-8525-929B9091907E}" destId="{D7F75F82-6D0E-474D-A01B-20E332B21CF1}" srcOrd="0" destOrd="0" presId="urn:microsoft.com/office/officeart/2008/layout/LinedList"/>
    <dgm:cxn modelId="{B983B077-BA07-4E9D-A1FA-30C182CB6308}" type="presOf" srcId="{FAF8B4AE-9EBF-4075-82D9-5F8E278B8664}" destId="{7C3D4833-C2D1-4F57-851B-EA3C25DF8562}" srcOrd="0" destOrd="0" presId="urn:microsoft.com/office/officeart/2008/layout/LinedList"/>
    <dgm:cxn modelId="{0036929B-B0F3-43A5-8B16-AD7F87D75AB9}" srcId="{1FD0653C-F232-4627-818A-1D23F7AFA6D8}" destId="{0AE663CA-092A-41FC-8525-929B9091907E}" srcOrd="0" destOrd="0" parTransId="{5756D5DD-F96E-4130-83B4-B5E48DE375EF}" sibTransId="{2C5D77CC-4F9F-4F6F-B9A0-76E1222390C5}"/>
    <dgm:cxn modelId="{0DCF3CB3-AD68-440E-9FD9-F51A1393651A}" type="presOf" srcId="{8876501F-212E-4207-B3B6-B6C7D88633A5}" destId="{4D9E0465-6B71-4486-896B-E9790643D6D2}" srcOrd="0" destOrd="0" presId="urn:microsoft.com/office/officeart/2008/layout/LinedList"/>
    <dgm:cxn modelId="{874009C5-944B-4376-9150-A3EBD440BBCD}" type="presOf" srcId="{1FD0653C-F232-4627-818A-1D23F7AFA6D8}" destId="{A4BC108A-9DB0-425C-9EAD-BEA32C2D1CF4}" srcOrd="0" destOrd="0" presId="urn:microsoft.com/office/officeart/2008/layout/LinedList"/>
    <dgm:cxn modelId="{4EE772F1-328E-40BD-A1CB-BB2B9CEB6C12}" type="presOf" srcId="{25C6B7D5-E953-47D3-B4A0-2569A25FDAD2}" destId="{52105F9A-588B-43E9-A605-F116ECB00F2A}" srcOrd="0" destOrd="0" presId="urn:microsoft.com/office/officeart/2008/layout/LinedList"/>
    <dgm:cxn modelId="{BCB24370-F126-499B-A9EF-4BCBA52C2DB3}" type="presParOf" srcId="{A4BC108A-9DB0-425C-9EAD-BEA32C2D1CF4}" destId="{0B84D56E-9D74-4166-ABD0-C5B35DEBA7C2}" srcOrd="0" destOrd="0" presId="urn:microsoft.com/office/officeart/2008/layout/LinedList"/>
    <dgm:cxn modelId="{52546869-18BA-4456-AEF0-838AE75403EB}" type="presParOf" srcId="{A4BC108A-9DB0-425C-9EAD-BEA32C2D1CF4}" destId="{DECEC1E8-D94E-4650-BAF0-BAB5F7FC84C0}" srcOrd="1" destOrd="0" presId="urn:microsoft.com/office/officeart/2008/layout/LinedList"/>
    <dgm:cxn modelId="{9DD282AE-7B7A-4C69-9818-EC93F52D59D9}" type="presParOf" srcId="{DECEC1E8-D94E-4650-BAF0-BAB5F7FC84C0}" destId="{D7F75F82-6D0E-474D-A01B-20E332B21CF1}" srcOrd="0" destOrd="0" presId="urn:microsoft.com/office/officeart/2008/layout/LinedList"/>
    <dgm:cxn modelId="{CFFF8D52-DFFD-44CC-B3CC-8CD355C1BEFA}" type="presParOf" srcId="{DECEC1E8-D94E-4650-BAF0-BAB5F7FC84C0}" destId="{7429116E-6542-4961-89BE-929890CF0C5E}" srcOrd="1" destOrd="0" presId="urn:microsoft.com/office/officeart/2008/layout/LinedList"/>
    <dgm:cxn modelId="{2AE0E6D3-2C4B-48DC-96EA-94E8D94ECA93}" type="presParOf" srcId="{A4BC108A-9DB0-425C-9EAD-BEA32C2D1CF4}" destId="{19F8402F-5761-4863-9F76-7EEC3CA34167}" srcOrd="2" destOrd="0" presId="urn:microsoft.com/office/officeart/2008/layout/LinedList"/>
    <dgm:cxn modelId="{93C77673-9803-4829-B24D-C4E793BC7240}" type="presParOf" srcId="{A4BC108A-9DB0-425C-9EAD-BEA32C2D1CF4}" destId="{230E6892-F3C5-4449-AD8F-F4DBC5422C29}" srcOrd="3" destOrd="0" presId="urn:microsoft.com/office/officeart/2008/layout/LinedList"/>
    <dgm:cxn modelId="{C052C205-2080-4C49-AA36-029DB10E34AA}" type="presParOf" srcId="{230E6892-F3C5-4449-AD8F-F4DBC5422C29}" destId="{7329ADB6-14FD-4E96-893D-55C4DD702CB9}" srcOrd="0" destOrd="0" presId="urn:microsoft.com/office/officeart/2008/layout/LinedList"/>
    <dgm:cxn modelId="{21F60E03-B6D2-4427-B57F-1487575F413E}" type="presParOf" srcId="{230E6892-F3C5-4449-AD8F-F4DBC5422C29}" destId="{93880EF2-7084-4F7B-AE75-C97D6B9620AE}" srcOrd="1" destOrd="0" presId="urn:microsoft.com/office/officeart/2008/layout/LinedList"/>
    <dgm:cxn modelId="{BC6A92BB-DB9F-4818-9405-EDC24FE5D167}" type="presParOf" srcId="{A4BC108A-9DB0-425C-9EAD-BEA32C2D1CF4}" destId="{DD1764A7-60F0-4A19-AAEB-0FCF3DDF1513}" srcOrd="4" destOrd="0" presId="urn:microsoft.com/office/officeart/2008/layout/LinedList"/>
    <dgm:cxn modelId="{33F9FABE-7550-4913-A2E2-6179ADEBE103}" type="presParOf" srcId="{A4BC108A-9DB0-425C-9EAD-BEA32C2D1CF4}" destId="{B3DD6ED1-63B0-4090-A7A9-F50535D61062}" srcOrd="5" destOrd="0" presId="urn:microsoft.com/office/officeart/2008/layout/LinedList"/>
    <dgm:cxn modelId="{021E9B45-7774-4E25-99A3-5187C3B79FB3}" type="presParOf" srcId="{B3DD6ED1-63B0-4090-A7A9-F50535D61062}" destId="{52105F9A-588B-43E9-A605-F116ECB00F2A}" srcOrd="0" destOrd="0" presId="urn:microsoft.com/office/officeart/2008/layout/LinedList"/>
    <dgm:cxn modelId="{7FD40F31-3083-487F-91A4-A30A07C74CEB}" type="presParOf" srcId="{B3DD6ED1-63B0-4090-A7A9-F50535D61062}" destId="{701DFC20-4B1D-431F-BE71-62078ED4CEF1}" srcOrd="1" destOrd="0" presId="urn:microsoft.com/office/officeart/2008/layout/LinedList"/>
    <dgm:cxn modelId="{AF2E8B83-B00C-4EF2-9B0B-C3AFE8F5276D}" type="presParOf" srcId="{A4BC108A-9DB0-425C-9EAD-BEA32C2D1CF4}" destId="{E149403B-87C0-4414-90D9-7245085718AC}" srcOrd="6" destOrd="0" presId="urn:microsoft.com/office/officeart/2008/layout/LinedList"/>
    <dgm:cxn modelId="{455A7571-2BD3-478B-BFFE-926914E95A1B}" type="presParOf" srcId="{A4BC108A-9DB0-425C-9EAD-BEA32C2D1CF4}" destId="{C0E6B8DD-2943-4A32-B2ED-07B4EDFAF709}" srcOrd="7" destOrd="0" presId="urn:microsoft.com/office/officeart/2008/layout/LinedList"/>
    <dgm:cxn modelId="{7EBB73C4-BA73-441C-AA6B-C8764C907CDF}" type="presParOf" srcId="{C0E6B8DD-2943-4A32-B2ED-07B4EDFAF709}" destId="{7C3D4833-C2D1-4F57-851B-EA3C25DF8562}" srcOrd="0" destOrd="0" presId="urn:microsoft.com/office/officeart/2008/layout/LinedList"/>
    <dgm:cxn modelId="{CA77D08B-ED14-4CA9-B8F3-5362890FB434}" type="presParOf" srcId="{C0E6B8DD-2943-4A32-B2ED-07B4EDFAF709}" destId="{F1BC0F77-5FAC-4DBE-B674-B747079CEA73}" srcOrd="1" destOrd="0" presId="urn:microsoft.com/office/officeart/2008/layout/LinedList"/>
    <dgm:cxn modelId="{BF722697-BD53-46D2-948F-E21594CCA97E}" type="presParOf" srcId="{A4BC108A-9DB0-425C-9EAD-BEA32C2D1CF4}" destId="{B2B06A11-7346-4A58-8770-12CC7B2D1F0D}" srcOrd="8" destOrd="0" presId="urn:microsoft.com/office/officeart/2008/layout/LinedList"/>
    <dgm:cxn modelId="{71F32096-9FDA-49A7-A5E3-5961125B6AEF}" type="presParOf" srcId="{A4BC108A-9DB0-425C-9EAD-BEA32C2D1CF4}" destId="{948FD609-C512-4F41-8480-04663BA73325}" srcOrd="9" destOrd="0" presId="urn:microsoft.com/office/officeart/2008/layout/LinedList"/>
    <dgm:cxn modelId="{7E4EFA8A-FEDC-4F65-96D0-E06BB17CE7E5}" type="presParOf" srcId="{948FD609-C512-4F41-8480-04663BA73325}" destId="{4D9E0465-6B71-4486-896B-E9790643D6D2}" srcOrd="0" destOrd="0" presId="urn:microsoft.com/office/officeart/2008/layout/LinedList"/>
    <dgm:cxn modelId="{76D2E3AC-CF9C-464E-B024-E79FB0EDAD46}" type="presParOf" srcId="{948FD609-C512-4F41-8480-04663BA73325}" destId="{E8EE2C09-BC2B-4920-A768-EE47F5DBB77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01D9B1-11B3-415E-A060-5267216F06D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6BE7165-8373-4DD2-A8E2-B9B8D55F679B}">
      <dgm:prSet/>
      <dgm:spPr/>
      <dgm:t>
        <a:bodyPr/>
        <a:lstStyle/>
        <a:p>
          <a:r>
            <a:rPr lang="en-US"/>
            <a:t>Null Hypothesis (H0): </a:t>
          </a:r>
          <a:r>
            <a:rPr lang="en-US" dirty="0"/>
            <a:t>There is no increasing or decreasing trend across the treatments (years).</a:t>
          </a:r>
        </a:p>
      </dgm:t>
    </dgm:pt>
    <dgm:pt modelId="{CDFA57E3-5E22-4B50-8B3C-B293B341B22D}" type="parTrans" cxnId="{2F83D953-24E4-47B0-B86A-F415BBCA1196}">
      <dgm:prSet/>
      <dgm:spPr/>
      <dgm:t>
        <a:bodyPr/>
        <a:lstStyle/>
        <a:p>
          <a:endParaRPr lang="en-US"/>
        </a:p>
      </dgm:t>
    </dgm:pt>
    <dgm:pt modelId="{C4D635FD-0957-45EE-A7B9-33CE5A1B3EC7}" type="sibTrans" cxnId="{2F83D953-24E4-47B0-B86A-F415BBCA1196}">
      <dgm:prSet/>
      <dgm:spPr/>
      <dgm:t>
        <a:bodyPr/>
        <a:lstStyle/>
        <a:p>
          <a:endParaRPr lang="en-US"/>
        </a:p>
      </dgm:t>
    </dgm:pt>
    <dgm:pt modelId="{11606CA3-CC29-4E6F-A16A-090D0CFA4249}">
      <dgm:prSet/>
      <dgm:spPr/>
      <dgm:t>
        <a:bodyPr/>
        <a:lstStyle/>
        <a:p>
          <a:r>
            <a:rPr lang="en-US" dirty="0"/>
            <a:t>Alternative Hypothesis (H1): There is an increasing trend across the treatments (years).</a:t>
          </a:r>
        </a:p>
      </dgm:t>
    </dgm:pt>
    <dgm:pt modelId="{6607BD8E-8A8D-4335-A3FA-24124BA03A52}" type="parTrans" cxnId="{D8A8C1F1-DEB6-49D2-B3FD-F5D1B320F2CA}">
      <dgm:prSet/>
      <dgm:spPr/>
      <dgm:t>
        <a:bodyPr/>
        <a:lstStyle/>
        <a:p>
          <a:endParaRPr lang="en-US"/>
        </a:p>
      </dgm:t>
    </dgm:pt>
    <dgm:pt modelId="{D0D06BA9-EFD5-4C14-97EB-CBC9C3189E2B}" type="sibTrans" cxnId="{D8A8C1F1-DEB6-49D2-B3FD-F5D1B320F2CA}">
      <dgm:prSet/>
      <dgm:spPr/>
      <dgm:t>
        <a:bodyPr/>
        <a:lstStyle/>
        <a:p>
          <a:endParaRPr lang="en-US"/>
        </a:p>
      </dgm:t>
    </dgm:pt>
    <dgm:pt modelId="{D85A214A-88F6-4C57-B7BA-CA58A42E3E52}" type="pres">
      <dgm:prSet presAssocID="{8301D9B1-11B3-415E-A060-5267216F06D1}" presName="hierChild1" presStyleCnt="0">
        <dgm:presLayoutVars>
          <dgm:chPref val="1"/>
          <dgm:dir/>
          <dgm:animOne val="branch"/>
          <dgm:animLvl val="lvl"/>
          <dgm:resizeHandles/>
        </dgm:presLayoutVars>
      </dgm:prSet>
      <dgm:spPr/>
    </dgm:pt>
    <dgm:pt modelId="{0D8D5975-4D19-420C-9D8D-32E4EB38D581}" type="pres">
      <dgm:prSet presAssocID="{C6BE7165-8373-4DD2-A8E2-B9B8D55F679B}" presName="hierRoot1" presStyleCnt="0"/>
      <dgm:spPr/>
    </dgm:pt>
    <dgm:pt modelId="{BDC60FDD-92A9-44A7-A5AA-CCDE15C16DCE}" type="pres">
      <dgm:prSet presAssocID="{C6BE7165-8373-4DD2-A8E2-B9B8D55F679B}" presName="composite" presStyleCnt="0"/>
      <dgm:spPr/>
    </dgm:pt>
    <dgm:pt modelId="{71F94C96-DDF1-4DD3-984A-F82D0576D4FA}" type="pres">
      <dgm:prSet presAssocID="{C6BE7165-8373-4DD2-A8E2-B9B8D55F679B}" presName="background" presStyleLbl="node0" presStyleIdx="0" presStyleCnt="2"/>
      <dgm:spPr/>
    </dgm:pt>
    <dgm:pt modelId="{D10DDFB9-0BB0-42CD-AAB3-B17C077A7C1D}" type="pres">
      <dgm:prSet presAssocID="{C6BE7165-8373-4DD2-A8E2-B9B8D55F679B}" presName="text" presStyleLbl="fgAcc0" presStyleIdx="0" presStyleCnt="2" custLinFactNeighborX="116" custLinFactNeighborY="547">
        <dgm:presLayoutVars>
          <dgm:chPref val="3"/>
        </dgm:presLayoutVars>
      </dgm:prSet>
      <dgm:spPr/>
    </dgm:pt>
    <dgm:pt modelId="{5509EF4E-4AFD-4FCD-B155-BDC983F15251}" type="pres">
      <dgm:prSet presAssocID="{C6BE7165-8373-4DD2-A8E2-B9B8D55F679B}" presName="hierChild2" presStyleCnt="0"/>
      <dgm:spPr/>
    </dgm:pt>
    <dgm:pt modelId="{D46C36FC-80D4-4E7C-A53C-98DF50ED0719}" type="pres">
      <dgm:prSet presAssocID="{11606CA3-CC29-4E6F-A16A-090D0CFA4249}" presName="hierRoot1" presStyleCnt="0"/>
      <dgm:spPr/>
    </dgm:pt>
    <dgm:pt modelId="{E1C689D4-A474-4ECC-AE09-09A112606DA8}" type="pres">
      <dgm:prSet presAssocID="{11606CA3-CC29-4E6F-A16A-090D0CFA4249}" presName="composite" presStyleCnt="0"/>
      <dgm:spPr/>
    </dgm:pt>
    <dgm:pt modelId="{469432CA-B906-4C51-98F5-D76FCDEB08BC}" type="pres">
      <dgm:prSet presAssocID="{11606CA3-CC29-4E6F-A16A-090D0CFA4249}" presName="background" presStyleLbl="node0" presStyleIdx="1" presStyleCnt="2"/>
      <dgm:spPr/>
    </dgm:pt>
    <dgm:pt modelId="{835418BC-66F5-4C53-BDC5-21303C82BD00}" type="pres">
      <dgm:prSet presAssocID="{11606CA3-CC29-4E6F-A16A-090D0CFA4249}" presName="text" presStyleLbl="fgAcc0" presStyleIdx="1" presStyleCnt="2">
        <dgm:presLayoutVars>
          <dgm:chPref val="3"/>
        </dgm:presLayoutVars>
      </dgm:prSet>
      <dgm:spPr/>
    </dgm:pt>
    <dgm:pt modelId="{F749161D-A9E8-4192-BDFB-41865CBFDCBB}" type="pres">
      <dgm:prSet presAssocID="{11606CA3-CC29-4E6F-A16A-090D0CFA4249}" presName="hierChild2" presStyleCnt="0"/>
      <dgm:spPr/>
    </dgm:pt>
  </dgm:ptLst>
  <dgm:cxnLst>
    <dgm:cxn modelId="{2CDE273B-F310-4EF6-A56C-4AFE6BA9F967}" type="presOf" srcId="{C6BE7165-8373-4DD2-A8E2-B9B8D55F679B}" destId="{D10DDFB9-0BB0-42CD-AAB3-B17C077A7C1D}" srcOrd="0" destOrd="0" presId="urn:microsoft.com/office/officeart/2005/8/layout/hierarchy1"/>
    <dgm:cxn modelId="{4323F53C-1F74-4131-A81D-8D75F20785F8}" type="presOf" srcId="{8301D9B1-11B3-415E-A060-5267216F06D1}" destId="{D85A214A-88F6-4C57-B7BA-CA58A42E3E52}" srcOrd="0" destOrd="0" presId="urn:microsoft.com/office/officeart/2005/8/layout/hierarchy1"/>
    <dgm:cxn modelId="{A2E98563-4A38-4D61-A1AF-664A134CDA1E}" type="presOf" srcId="{11606CA3-CC29-4E6F-A16A-090D0CFA4249}" destId="{835418BC-66F5-4C53-BDC5-21303C82BD00}" srcOrd="0" destOrd="0" presId="urn:microsoft.com/office/officeart/2005/8/layout/hierarchy1"/>
    <dgm:cxn modelId="{2F83D953-24E4-47B0-B86A-F415BBCA1196}" srcId="{8301D9B1-11B3-415E-A060-5267216F06D1}" destId="{C6BE7165-8373-4DD2-A8E2-B9B8D55F679B}" srcOrd="0" destOrd="0" parTransId="{CDFA57E3-5E22-4B50-8B3C-B293B341B22D}" sibTransId="{C4D635FD-0957-45EE-A7B9-33CE5A1B3EC7}"/>
    <dgm:cxn modelId="{D8A8C1F1-DEB6-49D2-B3FD-F5D1B320F2CA}" srcId="{8301D9B1-11B3-415E-A060-5267216F06D1}" destId="{11606CA3-CC29-4E6F-A16A-090D0CFA4249}" srcOrd="1" destOrd="0" parTransId="{6607BD8E-8A8D-4335-A3FA-24124BA03A52}" sibTransId="{D0D06BA9-EFD5-4C14-97EB-CBC9C3189E2B}"/>
    <dgm:cxn modelId="{6EDD04E0-10F1-4855-AD3E-01B5BBFC4F66}" type="presParOf" srcId="{D85A214A-88F6-4C57-B7BA-CA58A42E3E52}" destId="{0D8D5975-4D19-420C-9D8D-32E4EB38D581}" srcOrd="0" destOrd="0" presId="urn:microsoft.com/office/officeart/2005/8/layout/hierarchy1"/>
    <dgm:cxn modelId="{49F55769-41EB-4F96-BD64-EB36CAC55D52}" type="presParOf" srcId="{0D8D5975-4D19-420C-9D8D-32E4EB38D581}" destId="{BDC60FDD-92A9-44A7-A5AA-CCDE15C16DCE}" srcOrd="0" destOrd="0" presId="urn:microsoft.com/office/officeart/2005/8/layout/hierarchy1"/>
    <dgm:cxn modelId="{8B52E63A-0D0D-46C3-89D7-35572BBB5A3D}" type="presParOf" srcId="{BDC60FDD-92A9-44A7-A5AA-CCDE15C16DCE}" destId="{71F94C96-DDF1-4DD3-984A-F82D0576D4FA}" srcOrd="0" destOrd="0" presId="urn:microsoft.com/office/officeart/2005/8/layout/hierarchy1"/>
    <dgm:cxn modelId="{876D6A16-9CBA-4B09-8820-EC0527FF6AF4}" type="presParOf" srcId="{BDC60FDD-92A9-44A7-A5AA-CCDE15C16DCE}" destId="{D10DDFB9-0BB0-42CD-AAB3-B17C077A7C1D}" srcOrd="1" destOrd="0" presId="urn:microsoft.com/office/officeart/2005/8/layout/hierarchy1"/>
    <dgm:cxn modelId="{B1CCCF5E-42C9-4348-A07D-71A41ABEC4A1}" type="presParOf" srcId="{0D8D5975-4D19-420C-9D8D-32E4EB38D581}" destId="{5509EF4E-4AFD-4FCD-B155-BDC983F15251}" srcOrd="1" destOrd="0" presId="urn:microsoft.com/office/officeart/2005/8/layout/hierarchy1"/>
    <dgm:cxn modelId="{D87582DB-F85B-4C9D-911F-84F840461C04}" type="presParOf" srcId="{D85A214A-88F6-4C57-B7BA-CA58A42E3E52}" destId="{D46C36FC-80D4-4E7C-A53C-98DF50ED0719}" srcOrd="1" destOrd="0" presId="urn:microsoft.com/office/officeart/2005/8/layout/hierarchy1"/>
    <dgm:cxn modelId="{1A7F504E-FA8B-41F6-94E9-7F098A634072}" type="presParOf" srcId="{D46C36FC-80D4-4E7C-A53C-98DF50ED0719}" destId="{E1C689D4-A474-4ECC-AE09-09A112606DA8}" srcOrd="0" destOrd="0" presId="urn:microsoft.com/office/officeart/2005/8/layout/hierarchy1"/>
    <dgm:cxn modelId="{52E988C1-6858-498A-BE10-86AA5ED40EDE}" type="presParOf" srcId="{E1C689D4-A474-4ECC-AE09-09A112606DA8}" destId="{469432CA-B906-4C51-98F5-D76FCDEB08BC}" srcOrd="0" destOrd="0" presId="urn:microsoft.com/office/officeart/2005/8/layout/hierarchy1"/>
    <dgm:cxn modelId="{3263B288-5F27-4573-BE8C-49B1D950EBA5}" type="presParOf" srcId="{E1C689D4-A474-4ECC-AE09-09A112606DA8}" destId="{835418BC-66F5-4C53-BDC5-21303C82BD00}" srcOrd="1" destOrd="0" presId="urn:microsoft.com/office/officeart/2005/8/layout/hierarchy1"/>
    <dgm:cxn modelId="{4A7F339E-3F16-41A5-BCB0-F3EC400E6FF5}" type="presParOf" srcId="{D46C36FC-80D4-4E7C-A53C-98DF50ED0719}" destId="{F749161D-A9E8-4192-BDFB-41865CBFDCBB}"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5A9B6F-E43D-4434-975B-479AA8AF86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BEA818-37ED-4AFA-B5C4-28078869BB68}">
      <dgm:prSet/>
      <dgm:spPr/>
      <dgm:t>
        <a:bodyPr/>
        <a:lstStyle/>
        <a:p>
          <a:pPr>
            <a:lnSpc>
              <a:spcPct val="100000"/>
            </a:lnSpc>
          </a:pPr>
          <a:r>
            <a:rPr lang="en-US" b="1" i="0" dirty="0">
              <a:solidFill>
                <a:schemeClr val="bg1"/>
              </a:solidFill>
            </a:rPr>
            <a:t>Non-Parametric</a:t>
          </a:r>
          <a:r>
            <a:rPr lang="en-US" b="0" i="0" dirty="0">
              <a:solidFill>
                <a:schemeClr val="bg1"/>
              </a:solidFill>
            </a:rPr>
            <a:t>: No need for data to follow a normal distribution</a:t>
          </a:r>
          <a:endParaRPr lang="en-US" dirty="0">
            <a:solidFill>
              <a:schemeClr val="bg1"/>
            </a:solidFill>
          </a:endParaRPr>
        </a:p>
      </dgm:t>
    </dgm:pt>
    <dgm:pt modelId="{7D6A13D3-44C8-4300-872D-3C19BD7A1C02}" type="parTrans" cxnId="{5ED4C94D-22C7-49D5-897E-256F45DCB807}">
      <dgm:prSet/>
      <dgm:spPr/>
      <dgm:t>
        <a:bodyPr/>
        <a:lstStyle/>
        <a:p>
          <a:endParaRPr lang="en-US"/>
        </a:p>
      </dgm:t>
    </dgm:pt>
    <dgm:pt modelId="{06EE6631-9082-4336-9B9A-4F024ECD4958}" type="sibTrans" cxnId="{5ED4C94D-22C7-49D5-897E-256F45DCB807}">
      <dgm:prSet/>
      <dgm:spPr/>
      <dgm:t>
        <a:bodyPr/>
        <a:lstStyle/>
        <a:p>
          <a:endParaRPr lang="en-US"/>
        </a:p>
      </dgm:t>
    </dgm:pt>
    <dgm:pt modelId="{9D8F0B97-0193-4A9F-8FD3-677FA7E709F1}">
      <dgm:prSet/>
      <dgm:spPr/>
      <dgm:t>
        <a:bodyPr/>
        <a:lstStyle/>
        <a:p>
          <a:pPr>
            <a:lnSpc>
              <a:spcPct val="100000"/>
            </a:lnSpc>
          </a:pPr>
          <a:r>
            <a:rPr lang="en-US" b="1" i="0" dirty="0">
              <a:solidFill>
                <a:schemeClr val="bg1"/>
              </a:solidFill>
            </a:rPr>
            <a:t>Robust Against Irregularities</a:t>
          </a:r>
          <a:r>
            <a:rPr lang="en-US" b="0" i="0" dirty="0">
              <a:solidFill>
                <a:schemeClr val="bg1"/>
              </a:solidFill>
            </a:rPr>
            <a:t>: Handles the complexities of global climate data</a:t>
          </a:r>
          <a:endParaRPr lang="en-US" dirty="0">
            <a:solidFill>
              <a:schemeClr val="bg1"/>
            </a:solidFill>
          </a:endParaRPr>
        </a:p>
      </dgm:t>
    </dgm:pt>
    <dgm:pt modelId="{8B6E2157-07E5-4266-BDF0-036388892F5A}" type="parTrans" cxnId="{754F9016-FDB8-4281-A0E2-1FC7C951F899}">
      <dgm:prSet/>
      <dgm:spPr/>
      <dgm:t>
        <a:bodyPr/>
        <a:lstStyle/>
        <a:p>
          <a:endParaRPr lang="en-US"/>
        </a:p>
      </dgm:t>
    </dgm:pt>
    <dgm:pt modelId="{F0122C8C-51FE-41D2-AC7D-5E6DBD46E24B}" type="sibTrans" cxnId="{754F9016-FDB8-4281-A0E2-1FC7C951F899}">
      <dgm:prSet/>
      <dgm:spPr/>
      <dgm:t>
        <a:bodyPr/>
        <a:lstStyle/>
        <a:p>
          <a:endParaRPr lang="en-US"/>
        </a:p>
      </dgm:t>
    </dgm:pt>
    <dgm:pt modelId="{861B7AEB-294A-46D4-B579-B21DA4F1BBF7}">
      <dgm:prSet/>
      <dgm:spPr/>
      <dgm:t>
        <a:bodyPr/>
        <a:lstStyle/>
        <a:p>
          <a:pPr>
            <a:lnSpc>
              <a:spcPct val="100000"/>
            </a:lnSpc>
          </a:pPr>
          <a:r>
            <a:rPr lang="en-US" b="1" i="0" dirty="0">
              <a:solidFill>
                <a:schemeClr val="bg1"/>
              </a:solidFill>
            </a:rPr>
            <a:t>Monotonic Trend Detection</a:t>
          </a:r>
          <a:r>
            <a:rPr lang="en-US" b="0" i="0" dirty="0">
              <a:solidFill>
                <a:schemeClr val="bg1"/>
              </a:solidFill>
            </a:rPr>
            <a:t>: Identifies consistent upward or downward temperature trends</a:t>
          </a:r>
          <a:endParaRPr lang="en-US" dirty="0">
            <a:solidFill>
              <a:schemeClr val="bg1"/>
            </a:solidFill>
          </a:endParaRPr>
        </a:p>
      </dgm:t>
    </dgm:pt>
    <dgm:pt modelId="{E93FE184-7065-4CB8-A5B9-E14225BE0704}" type="parTrans" cxnId="{FEEAFBE0-688D-43AC-B532-523B3A495135}">
      <dgm:prSet/>
      <dgm:spPr/>
      <dgm:t>
        <a:bodyPr/>
        <a:lstStyle/>
        <a:p>
          <a:endParaRPr lang="en-US"/>
        </a:p>
      </dgm:t>
    </dgm:pt>
    <dgm:pt modelId="{4A05E83E-D8E3-4485-AA8A-29D183DAB5D3}" type="sibTrans" cxnId="{FEEAFBE0-688D-43AC-B532-523B3A495135}">
      <dgm:prSet/>
      <dgm:spPr/>
      <dgm:t>
        <a:bodyPr/>
        <a:lstStyle/>
        <a:p>
          <a:endParaRPr lang="en-US"/>
        </a:p>
      </dgm:t>
    </dgm:pt>
    <dgm:pt modelId="{E88FE1C1-CF1F-4AF0-8511-91570E670465}">
      <dgm:prSet/>
      <dgm:spPr/>
      <dgm:t>
        <a:bodyPr/>
        <a:lstStyle/>
        <a:p>
          <a:pPr>
            <a:lnSpc>
              <a:spcPct val="100000"/>
            </a:lnSpc>
          </a:pPr>
          <a:r>
            <a:rPr lang="en-US" b="1" i="0" dirty="0">
              <a:solidFill>
                <a:schemeClr val="bg1"/>
              </a:solidFill>
            </a:rPr>
            <a:t>Appropriate for Ordered Data</a:t>
          </a:r>
          <a:r>
            <a:rPr lang="en-US" b="0" i="0" dirty="0">
              <a:solidFill>
                <a:schemeClr val="bg1"/>
              </a:solidFill>
            </a:rPr>
            <a:t>: Ideal for analyzing time-sequenced data from 1961-2022</a:t>
          </a:r>
          <a:endParaRPr lang="en-US" dirty="0">
            <a:solidFill>
              <a:schemeClr val="bg1"/>
            </a:solidFill>
          </a:endParaRPr>
        </a:p>
      </dgm:t>
    </dgm:pt>
    <dgm:pt modelId="{50108024-1BDA-4519-849D-350FEBE329C6}" type="parTrans" cxnId="{B0C0398C-9027-4AE2-861C-094457A5B27F}">
      <dgm:prSet/>
      <dgm:spPr/>
      <dgm:t>
        <a:bodyPr/>
        <a:lstStyle/>
        <a:p>
          <a:endParaRPr lang="en-US"/>
        </a:p>
      </dgm:t>
    </dgm:pt>
    <dgm:pt modelId="{DDC9D22D-C5FA-4BA5-A4F9-F011D7B1A7C2}" type="sibTrans" cxnId="{B0C0398C-9027-4AE2-861C-094457A5B27F}">
      <dgm:prSet/>
      <dgm:spPr/>
      <dgm:t>
        <a:bodyPr/>
        <a:lstStyle/>
        <a:p>
          <a:endParaRPr lang="en-US"/>
        </a:p>
      </dgm:t>
    </dgm:pt>
    <dgm:pt modelId="{11D3EE49-ABC4-4FE2-A781-B75968C9DAFA}">
      <dgm:prSet/>
      <dgm:spPr/>
      <dgm:t>
        <a:bodyPr/>
        <a:lstStyle/>
        <a:p>
          <a:pPr>
            <a:lnSpc>
              <a:spcPct val="100000"/>
            </a:lnSpc>
          </a:pPr>
          <a:r>
            <a:rPr lang="en-US" b="1" i="0" dirty="0">
              <a:solidFill>
                <a:schemeClr val="bg1"/>
              </a:solidFill>
            </a:rPr>
            <a:t>Alignment with Study Goals</a:t>
          </a:r>
          <a:r>
            <a:rPr lang="en-US" b="0" i="0" dirty="0">
              <a:solidFill>
                <a:schemeClr val="bg1"/>
              </a:solidFill>
            </a:rPr>
            <a:t>: Tests for significant trends indicative of global warming</a:t>
          </a:r>
          <a:endParaRPr lang="en-US" dirty="0">
            <a:solidFill>
              <a:schemeClr val="bg1"/>
            </a:solidFill>
          </a:endParaRPr>
        </a:p>
      </dgm:t>
    </dgm:pt>
    <dgm:pt modelId="{7E83CBD7-1A10-4F3C-9980-A7817E3B79C7}" type="parTrans" cxnId="{9B46732D-B425-4614-BCE8-2178E11DB7C8}">
      <dgm:prSet/>
      <dgm:spPr/>
      <dgm:t>
        <a:bodyPr/>
        <a:lstStyle/>
        <a:p>
          <a:endParaRPr lang="en-US"/>
        </a:p>
      </dgm:t>
    </dgm:pt>
    <dgm:pt modelId="{B455E627-3D15-4ED6-BF99-3CE3653805B8}" type="sibTrans" cxnId="{9B46732D-B425-4614-BCE8-2178E11DB7C8}">
      <dgm:prSet/>
      <dgm:spPr/>
      <dgm:t>
        <a:bodyPr/>
        <a:lstStyle/>
        <a:p>
          <a:endParaRPr lang="en-US"/>
        </a:p>
      </dgm:t>
    </dgm:pt>
    <dgm:pt modelId="{45422F8F-BFC7-45E7-AEC8-EEBB71C5D2A3}">
      <dgm:prSet/>
      <dgm:spPr/>
      <dgm:t>
        <a:bodyPr/>
        <a:lstStyle/>
        <a:p>
          <a:pPr>
            <a:lnSpc>
              <a:spcPct val="100000"/>
            </a:lnSpc>
          </a:pPr>
          <a:r>
            <a:rPr lang="en-US" b="1" i="0" dirty="0">
              <a:solidFill>
                <a:schemeClr val="bg1"/>
              </a:solidFill>
            </a:rPr>
            <a:t>Chronological Analysis</a:t>
          </a:r>
          <a:r>
            <a:rPr lang="en-US" b="0" i="0" dirty="0">
              <a:solidFill>
                <a:schemeClr val="bg1"/>
              </a:solidFill>
            </a:rPr>
            <a:t>: Systematically evaluates yearly temperature changes across nations</a:t>
          </a:r>
          <a:endParaRPr lang="en-US" dirty="0">
            <a:solidFill>
              <a:schemeClr val="bg1"/>
            </a:solidFill>
          </a:endParaRPr>
        </a:p>
      </dgm:t>
    </dgm:pt>
    <dgm:pt modelId="{F327B847-12EC-4E91-AD13-A510B03CC9D1}" type="parTrans" cxnId="{7467570B-4F73-41E9-BF2F-CC3D838A0E0C}">
      <dgm:prSet/>
      <dgm:spPr/>
      <dgm:t>
        <a:bodyPr/>
        <a:lstStyle/>
        <a:p>
          <a:endParaRPr lang="en-US"/>
        </a:p>
      </dgm:t>
    </dgm:pt>
    <dgm:pt modelId="{A0D2A1D0-F3D4-4398-B3A2-87A0DEF1F273}" type="sibTrans" cxnId="{7467570B-4F73-41E9-BF2F-CC3D838A0E0C}">
      <dgm:prSet/>
      <dgm:spPr/>
      <dgm:t>
        <a:bodyPr/>
        <a:lstStyle/>
        <a:p>
          <a:endParaRPr lang="en-US"/>
        </a:p>
      </dgm:t>
    </dgm:pt>
    <dgm:pt modelId="{0E31610D-FE0C-4B00-9AA0-9C8D11607D11}" type="pres">
      <dgm:prSet presAssocID="{F15A9B6F-E43D-4434-975B-479AA8AF86DB}" presName="root" presStyleCnt="0">
        <dgm:presLayoutVars>
          <dgm:dir/>
          <dgm:resizeHandles val="exact"/>
        </dgm:presLayoutVars>
      </dgm:prSet>
      <dgm:spPr/>
    </dgm:pt>
    <dgm:pt modelId="{9BC4985A-225F-490B-8F01-201E713C32F6}" type="pres">
      <dgm:prSet presAssocID="{95BEA818-37ED-4AFA-B5C4-28078869BB68}" presName="compNode" presStyleCnt="0"/>
      <dgm:spPr/>
    </dgm:pt>
    <dgm:pt modelId="{4F43A06D-E521-4C8D-84E7-ECD9D5BACECE}" type="pres">
      <dgm:prSet presAssocID="{95BEA818-37ED-4AFA-B5C4-28078869BB68}" presName="bgRect" presStyleLbl="bgShp" presStyleIdx="0" presStyleCnt="6" custLinFactNeighborY="538"/>
      <dgm:spPr/>
    </dgm:pt>
    <dgm:pt modelId="{ED9D6E7B-EBAF-49AD-A258-96D508937519}" type="pres">
      <dgm:prSet presAssocID="{95BEA818-37ED-4AFA-B5C4-28078869BB6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5DF489F0-2BCA-4FDD-8949-7117DCA2995B}" type="pres">
      <dgm:prSet presAssocID="{95BEA818-37ED-4AFA-B5C4-28078869BB68}" presName="spaceRect" presStyleCnt="0"/>
      <dgm:spPr/>
    </dgm:pt>
    <dgm:pt modelId="{576DB7C8-B32E-4D85-9EB2-51D8987E0706}" type="pres">
      <dgm:prSet presAssocID="{95BEA818-37ED-4AFA-B5C4-28078869BB68}" presName="parTx" presStyleLbl="revTx" presStyleIdx="0" presStyleCnt="6">
        <dgm:presLayoutVars>
          <dgm:chMax val="0"/>
          <dgm:chPref val="0"/>
        </dgm:presLayoutVars>
      </dgm:prSet>
      <dgm:spPr/>
    </dgm:pt>
    <dgm:pt modelId="{A33272A9-3B81-4F03-81A7-CCD64D440551}" type="pres">
      <dgm:prSet presAssocID="{06EE6631-9082-4336-9B9A-4F024ECD4958}" presName="sibTrans" presStyleCnt="0"/>
      <dgm:spPr/>
    </dgm:pt>
    <dgm:pt modelId="{4131C4BC-7615-4657-9119-BA1577D52AA8}" type="pres">
      <dgm:prSet presAssocID="{9D8F0B97-0193-4A9F-8FD3-677FA7E709F1}" presName="compNode" presStyleCnt="0"/>
      <dgm:spPr/>
    </dgm:pt>
    <dgm:pt modelId="{50ECECBD-1ABD-4CB1-B248-FB32623E9CD3}" type="pres">
      <dgm:prSet presAssocID="{9D8F0B97-0193-4A9F-8FD3-677FA7E709F1}" presName="bgRect" presStyleLbl="bgShp" presStyleIdx="1" presStyleCnt="6"/>
      <dgm:spPr/>
    </dgm:pt>
    <dgm:pt modelId="{6F9AAE10-74C9-442A-AE5C-153820628772}" type="pres">
      <dgm:prSet presAssocID="{9D8F0B97-0193-4A9F-8FD3-677FA7E709F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DC0ABD3D-2EAD-45DD-A64C-993AF3B9D7FE}" type="pres">
      <dgm:prSet presAssocID="{9D8F0B97-0193-4A9F-8FD3-677FA7E709F1}" presName="spaceRect" presStyleCnt="0"/>
      <dgm:spPr/>
    </dgm:pt>
    <dgm:pt modelId="{CE8B1818-2B92-4008-81A5-238AF9B3F25C}" type="pres">
      <dgm:prSet presAssocID="{9D8F0B97-0193-4A9F-8FD3-677FA7E709F1}" presName="parTx" presStyleLbl="revTx" presStyleIdx="1" presStyleCnt="6">
        <dgm:presLayoutVars>
          <dgm:chMax val="0"/>
          <dgm:chPref val="0"/>
        </dgm:presLayoutVars>
      </dgm:prSet>
      <dgm:spPr/>
    </dgm:pt>
    <dgm:pt modelId="{9B2ACC61-EFB9-4C8B-8D5F-F692C3996AD7}" type="pres">
      <dgm:prSet presAssocID="{F0122C8C-51FE-41D2-AC7D-5E6DBD46E24B}" presName="sibTrans" presStyleCnt="0"/>
      <dgm:spPr/>
    </dgm:pt>
    <dgm:pt modelId="{6382E394-9B55-449E-B529-88370893A423}" type="pres">
      <dgm:prSet presAssocID="{861B7AEB-294A-46D4-B579-B21DA4F1BBF7}" presName="compNode" presStyleCnt="0"/>
      <dgm:spPr/>
    </dgm:pt>
    <dgm:pt modelId="{03A48472-792B-4DD9-9EBC-8B9E9D959C4D}" type="pres">
      <dgm:prSet presAssocID="{861B7AEB-294A-46D4-B579-B21DA4F1BBF7}" presName="bgRect" presStyleLbl="bgShp" presStyleIdx="2" presStyleCnt="6"/>
      <dgm:spPr/>
    </dgm:pt>
    <dgm:pt modelId="{E277DA2D-D369-42DA-88F1-A8F6F7942743}" type="pres">
      <dgm:prSet presAssocID="{861B7AEB-294A-46D4-B579-B21DA4F1BBF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1BC5A667-9CB7-4A26-8B00-BCDBF8F61170}" type="pres">
      <dgm:prSet presAssocID="{861B7AEB-294A-46D4-B579-B21DA4F1BBF7}" presName="spaceRect" presStyleCnt="0"/>
      <dgm:spPr/>
    </dgm:pt>
    <dgm:pt modelId="{9768F556-C593-431D-A116-BF0369D2B471}" type="pres">
      <dgm:prSet presAssocID="{861B7AEB-294A-46D4-B579-B21DA4F1BBF7}" presName="parTx" presStyleLbl="revTx" presStyleIdx="2" presStyleCnt="6">
        <dgm:presLayoutVars>
          <dgm:chMax val="0"/>
          <dgm:chPref val="0"/>
        </dgm:presLayoutVars>
      </dgm:prSet>
      <dgm:spPr/>
    </dgm:pt>
    <dgm:pt modelId="{95CFCF76-6EE4-477F-85F7-8C371C3708BA}" type="pres">
      <dgm:prSet presAssocID="{4A05E83E-D8E3-4485-AA8A-29D183DAB5D3}" presName="sibTrans" presStyleCnt="0"/>
      <dgm:spPr/>
    </dgm:pt>
    <dgm:pt modelId="{9DD0F4EE-7A57-458C-B4C3-00129618E03B}" type="pres">
      <dgm:prSet presAssocID="{E88FE1C1-CF1F-4AF0-8511-91570E670465}" presName="compNode" presStyleCnt="0"/>
      <dgm:spPr/>
    </dgm:pt>
    <dgm:pt modelId="{BF87FF2F-FFE3-4361-8322-BDD9C51211A3}" type="pres">
      <dgm:prSet presAssocID="{E88FE1C1-CF1F-4AF0-8511-91570E670465}" presName="bgRect" presStyleLbl="bgShp" presStyleIdx="3" presStyleCnt="6"/>
      <dgm:spPr/>
    </dgm:pt>
    <dgm:pt modelId="{D1822405-78D9-4359-A06E-9C870945AB9B}" type="pres">
      <dgm:prSet presAssocID="{E88FE1C1-CF1F-4AF0-8511-91570E6704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16DD422-BF10-4F83-82F6-4F41BA87D1E0}" type="pres">
      <dgm:prSet presAssocID="{E88FE1C1-CF1F-4AF0-8511-91570E670465}" presName="spaceRect" presStyleCnt="0"/>
      <dgm:spPr/>
    </dgm:pt>
    <dgm:pt modelId="{5A5E86AB-0C02-4EB5-9A1F-D22E99143C2B}" type="pres">
      <dgm:prSet presAssocID="{E88FE1C1-CF1F-4AF0-8511-91570E670465}" presName="parTx" presStyleLbl="revTx" presStyleIdx="3" presStyleCnt="6">
        <dgm:presLayoutVars>
          <dgm:chMax val="0"/>
          <dgm:chPref val="0"/>
        </dgm:presLayoutVars>
      </dgm:prSet>
      <dgm:spPr/>
    </dgm:pt>
    <dgm:pt modelId="{F4C40CD9-1AD5-4ECC-A8A5-669A3C5B9247}" type="pres">
      <dgm:prSet presAssocID="{DDC9D22D-C5FA-4BA5-A4F9-F011D7B1A7C2}" presName="sibTrans" presStyleCnt="0"/>
      <dgm:spPr/>
    </dgm:pt>
    <dgm:pt modelId="{87338384-A781-488C-A7B4-8A147B4B6C53}" type="pres">
      <dgm:prSet presAssocID="{11D3EE49-ABC4-4FE2-A781-B75968C9DAFA}" presName="compNode" presStyleCnt="0"/>
      <dgm:spPr/>
    </dgm:pt>
    <dgm:pt modelId="{9E3A8F83-5A7C-4507-9BB0-6F9916D67B0B}" type="pres">
      <dgm:prSet presAssocID="{11D3EE49-ABC4-4FE2-A781-B75968C9DAFA}" presName="bgRect" presStyleLbl="bgShp" presStyleIdx="4" presStyleCnt="6"/>
      <dgm:spPr/>
    </dgm:pt>
    <dgm:pt modelId="{2C335A7F-2185-4307-A0B7-E09D8E7B16EB}" type="pres">
      <dgm:prSet presAssocID="{11D3EE49-ABC4-4FE2-A781-B75968C9DAF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arth Globe Europe-Africa"/>
        </a:ext>
      </dgm:extLst>
    </dgm:pt>
    <dgm:pt modelId="{65D073A2-764F-4ADF-8B53-E067D5D2C8A5}" type="pres">
      <dgm:prSet presAssocID="{11D3EE49-ABC4-4FE2-A781-B75968C9DAFA}" presName="spaceRect" presStyleCnt="0"/>
      <dgm:spPr/>
    </dgm:pt>
    <dgm:pt modelId="{EFA1CEFD-3911-4E50-A8AD-276B27314C6E}" type="pres">
      <dgm:prSet presAssocID="{11D3EE49-ABC4-4FE2-A781-B75968C9DAFA}" presName="parTx" presStyleLbl="revTx" presStyleIdx="4" presStyleCnt="6">
        <dgm:presLayoutVars>
          <dgm:chMax val="0"/>
          <dgm:chPref val="0"/>
        </dgm:presLayoutVars>
      </dgm:prSet>
      <dgm:spPr/>
    </dgm:pt>
    <dgm:pt modelId="{7CC67B63-1A2D-46EB-BC15-A189156A122C}" type="pres">
      <dgm:prSet presAssocID="{B455E627-3D15-4ED6-BF99-3CE3653805B8}" presName="sibTrans" presStyleCnt="0"/>
      <dgm:spPr/>
    </dgm:pt>
    <dgm:pt modelId="{94B2504E-9DE8-477B-A12E-B8F0E84D6438}" type="pres">
      <dgm:prSet presAssocID="{45422F8F-BFC7-45E7-AEC8-EEBB71C5D2A3}" presName="compNode" presStyleCnt="0"/>
      <dgm:spPr/>
    </dgm:pt>
    <dgm:pt modelId="{255EAB9B-7978-4704-9514-0DBA1D819911}" type="pres">
      <dgm:prSet presAssocID="{45422F8F-BFC7-45E7-AEC8-EEBB71C5D2A3}" presName="bgRect" presStyleLbl="bgShp" presStyleIdx="5" presStyleCnt="6"/>
      <dgm:spPr/>
    </dgm:pt>
    <dgm:pt modelId="{5F62DA1B-1099-40D6-BD0B-73090E8AEED4}" type="pres">
      <dgm:prSet presAssocID="{45422F8F-BFC7-45E7-AEC8-EEBB71C5D2A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hermometer"/>
        </a:ext>
      </dgm:extLst>
    </dgm:pt>
    <dgm:pt modelId="{679D7520-0F80-4676-910E-B5F7C48EA4E6}" type="pres">
      <dgm:prSet presAssocID="{45422F8F-BFC7-45E7-AEC8-EEBB71C5D2A3}" presName="spaceRect" presStyleCnt="0"/>
      <dgm:spPr/>
    </dgm:pt>
    <dgm:pt modelId="{6D76CFC2-68D7-4C7F-B82F-87A9DB86A485}" type="pres">
      <dgm:prSet presAssocID="{45422F8F-BFC7-45E7-AEC8-EEBB71C5D2A3}" presName="parTx" presStyleLbl="revTx" presStyleIdx="5" presStyleCnt="6">
        <dgm:presLayoutVars>
          <dgm:chMax val="0"/>
          <dgm:chPref val="0"/>
        </dgm:presLayoutVars>
      </dgm:prSet>
      <dgm:spPr/>
    </dgm:pt>
  </dgm:ptLst>
  <dgm:cxnLst>
    <dgm:cxn modelId="{F2DF600A-A976-40BF-954F-0ACDC1B118B9}" type="presOf" srcId="{F15A9B6F-E43D-4434-975B-479AA8AF86DB}" destId="{0E31610D-FE0C-4B00-9AA0-9C8D11607D11}" srcOrd="0" destOrd="0" presId="urn:microsoft.com/office/officeart/2018/2/layout/IconVerticalSolidList"/>
    <dgm:cxn modelId="{7467570B-4F73-41E9-BF2F-CC3D838A0E0C}" srcId="{F15A9B6F-E43D-4434-975B-479AA8AF86DB}" destId="{45422F8F-BFC7-45E7-AEC8-EEBB71C5D2A3}" srcOrd="5" destOrd="0" parTransId="{F327B847-12EC-4E91-AD13-A510B03CC9D1}" sibTransId="{A0D2A1D0-F3D4-4398-B3A2-87A0DEF1F273}"/>
    <dgm:cxn modelId="{754F9016-FDB8-4281-A0E2-1FC7C951F899}" srcId="{F15A9B6F-E43D-4434-975B-479AA8AF86DB}" destId="{9D8F0B97-0193-4A9F-8FD3-677FA7E709F1}" srcOrd="1" destOrd="0" parTransId="{8B6E2157-07E5-4266-BDF0-036388892F5A}" sibTransId="{F0122C8C-51FE-41D2-AC7D-5E6DBD46E24B}"/>
    <dgm:cxn modelId="{9B46732D-B425-4614-BCE8-2178E11DB7C8}" srcId="{F15A9B6F-E43D-4434-975B-479AA8AF86DB}" destId="{11D3EE49-ABC4-4FE2-A781-B75968C9DAFA}" srcOrd="4" destOrd="0" parTransId="{7E83CBD7-1A10-4F3C-9980-A7817E3B79C7}" sibTransId="{B455E627-3D15-4ED6-BF99-3CE3653805B8}"/>
    <dgm:cxn modelId="{778A0865-06A6-4A3F-ACE8-067EB89C13D4}" type="presOf" srcId="{45422F8F-BFC7-45E7-AEC8-EEBB71C5D2A3}" destId="{6D76CFC2-68D7-4C7F-B82F-87A9DB86A485}" srcOrd="0" destOrd="0" presId="urn:microsoft.com/office/officeart/2018/2/layout/IconVerticalSolidList"/>
    <dgm:cxn modelId="{5ED4C94D-22C7-49D5-897E-256F45DCB807}" srcId="{F15A9B6F-E43D-4434-975B-479AA8AF86DB}" destId="{95BEA818-37ED-4AFA-B5C4-28078869BB68}" srcOrd="0" destOrd="0" parTransId="{7D6A13D3-44C8-4300-872D-3C19BD7A1C02}" sibTransId="{06EE6631-9082-4336-9B9A-4F024ECD4958}"/>
    <dgm:cxn modelId="{529B8578-BAE9-4D8C-898C-9688E396B75A}" type="presOf" srcId="{861B7AEB-294A-46D4-B579-B21DA4F1BBF7}" destId="{9768F556-C593-431D-A116-BF0369D2B471}" srcOrd="0" destOrd="0" presId="urn:microsoft.com/office/officeart/2018/2/layout/IconVerticalSolidList"/>
    <dgm:cxn modelId="{CD0F2D7E-14E9-43E9-8487-B275884B88FB}" type="presOf" srcId="{95BEA818-37ED-4AFA-B5C4-28078869BB68}" destId="{576DB7C8-B32E-4D85-9EB2-51D8987E0706}" srcOrd="0" destOrd="0" presId="urn:microsoft.com/office/officeart/2018/2/layout/IconVerticalSolidList"/>
    <dgm:cxn modelId="{619F278B-85CA-4E41-89E3-76155EA01DE1}" type="presOf" srcId="{11D3EE49-ABC4-4FE2-A781-B75968C9DAFA}" destId="{EFA1CEFD-3911-4E50-A8AD-276B27314C6E}" srcOrd="0" destOrd="0" presId="urn:microsoft.com/office/officeart/2018/2/layout/IconVerticalSolidList"/>
    <dgm:cxn modelId="{B0C0398C-9027-4AE2-861C-094457A5B27F}" srcId="{F15A9B6F-E43D-4434-975B-479AA8AF86DB}" destId="{E88FE1C1-CF1F-4AF0-8511-91570E670465}" srcOrd="3" destOrd="0" parTransId="{50108024-1BDA-4519-849D-350FEBE329C6}" sibTransId="{DDC9D22D-C5FA-4BA5-A4F9-F011D7B1A7C2}"/>
    <dgm:cxn modelId="{9D66AB93-C34E-4F37-8E50-B830A2A529F8}" type="presOf" srcId="{9D8F0B97-0193-4A9F-8FD3-677FA7E709F1}" destId="{CE8B1818-2B92-4008-81A5-238AF9B3F25C}" srcOrd="0" destOrd="0" presId="urn:microsoft.com/office/officeart/2018/2/layout/IconVerticalSolidList"/>
    <dgm:cxn modelId="{D3287A95-7B9B-45EE-980F-8FBA43118E9F}" type="presOf" srcId="{E88FE1C1-CF1F-4AF0-8511-91570E670465}" destId="{5A5E86AB-0C02-4EB5-9A1F-D22E99143C2B}" srcOrd="0" destOrd="0" presId="urn:microsoft.com/office/officeart/2018/2/layout/IconVerticalSolidList"/>
    <dgm:cxn modelId="{FEEAFBE0-688D-43AC-B532-523B3A495135}" srcId="{F15A9B6F-E43D-4434-975B-479AA8AF86DB}" destId="{861B7AEB-294A-46D4-B579-B21DA4F1BBF7}" srcOrd="2" destOrd="0" parTransId="{E93FE184-7065-4CB8-A5B9-E14225BE0704}" sibTransId="{4A05E83E-D8E3-4485-AA8A-29D183DAB5D3}"/>
    <dgm:cxn modelId="{8DDF6F4D-BE5B-49C4-864F-0CD4D0A20B62}" type="presParOf" srcId="{0E31610D-FE0C-4B00-9AA0-9C8D11607D11}" destId="{9BC4985A-225F-490B-8F01-201E713C32F6}" srcOrd="0" destOrd="0" presId="urn:microsoft.com/office/officeart/2018/2/layout/IconVerticalSolidList"/>
    <dgm:cxn modelId="{48663161-B39F-4267-91D5-CD25FD82E8F6}" type="presParOf" srcId="{9BC4985A-225F-490B-8F01-201E713C32F6}" destId="{4F43A06D-E521-4C8D-84E7-ECD9D5BACECE}" srcOrd="0" destOrd="0" presId="urn:microsoft.com/office/officeart/2018/2/layout/IconVerticalSolidList"/>
    <dgm:cxn modelId="{6ECEAE4E-FAB3-4D9D-A221-FB51E8F9F893}" type="presParOf" srcId="{9BC4985A-225F-490B-8F01-201E713C32F6}" destId="{ED9D6E7B-EBAF-49AD-A258-96D508937519}" srcOrd="1" destOrd="0" presId="urn:microsoft.com/office/officeart/2018/2/layout/IconVerticalSolidList"/>
    <dgm:cxn modelId="{A311DDCE-63E1-40EA-AC49-ED2951674A6C}" type="presParOf" srcId="{9BC4985A-225F-490B-8F01-201E713C32F6}" destId="{5DF489F0-2BCA-4FDD-8949-7117DCA2995B}" srcOrd="2" destOrd="0" presId="urn:microsoft.com/office/officeart/2018/2/layout/IconVerticalSolidList"/>
    <dgm:cxn modelId="{F609FB2B-2256-4124-A709-4E458529575F}" type="presParOf" srcId="{9BC4985A-225F-490B-8F01-201E713C32F6}" destId="{576DB7C8-B32E-4D85-9EB2-51D8987E0706}" srcOrd="3" destOrd="0" presId="urn:microsoft.com/office/officeart/2018/2/layout/IconVerticalSolidList"/>
    <dgm:cxn modelId="{9A0F8433-2929-450A-9A10-6FF2A95D7FB3}" type="presParOf" srcId="{0E31610D-FE0C-4B00-9AA0-9C8D11607D11}" destId="{A33272A9-3B81-4F03-81A7-CCD64D440551}" srcOrd="1" destOrd="0" presId="urn:microsoft.com/office/officeart/2018/2/layout/IconVerticalSolidList"/>
    <dgm:cxn modelId="{A7FF1EB7-B2E1-42C3-B4EE-963B362300FB}" type="presParOf" srcId="{0E31610D-FE0C-4B00-9AA0-9C8D11607D11}" destId="{4131C4BC-7615-4657-9119-BA1577D52AA8}" srcOrd="2" destOrd="0" presId="urn:microsoft.com/office/officeart/2018/2/layout/IconVerticalSolidList"/>
    <dgm:cxn modelId="{1616FD4C-79F9-4F3D-ADC9-16D2F426953D}" type="presParOf" srcId="{4131C4BC-7615-4657-9119-BA1577D52AA8}" destId="{50ECECBD-1ABD-4CB1-B248-FB32623E9CD3}" srcOrd="0" destOrd="0" presId="urn:microsoft.com/office/officeart/2018/2/layout/IconVerticalSolidList"/>
    <dgm:cxn modelId="{EFF09FF8-74FF-4791-8EE8-AAAAB90DDE5B}" type="presParOf" srcId="{4131C4BC-7615-4657-9119-BA1577D52AA8}" destId="{6F9AAE10-74C9-442A-AE5C-153820628772}" srcOrd="1" destOrd="0" presId="urn:microsoft.com/office/officeart/2018/2/layout/IconVerticalSolidList"/>
    <dgm:cxn modelId="{A77161BE-6814-495F-BCFF-A9DD227B6A08}" type="presParOf" srcId="{4131C4BC-7615-4657-9119-BA1577D52AA8}" destId="{DC0ABD3D-2EAD-45DD-A64C-993AF3B9D7FE}" srcOrd="2" destOrd="0" presId="urn:microsoft.com/office/officeart/2018/2/layout/IconVerticalSolidList"/>
    <dgm:cxn modelId="{E1751514-1A22-41AD-BBAE-FB864F6EE49F}" type="presParOf" srcId="{4131C4BC-7615-4657-9119-BA1577D52AA8}" destId="{CE8B1818-2B92-4008-81A5-238AF9B3F25C}" srcOrd="3" destOrd="0" presId="urn:microsoft.com/office/officeart/2018/2/layout/IconVerticalSolidList"/>
    <dgm:cxn modelId="{05310682-D266-4DB1-9BCF-AC5CE47C82E0}" type="presParOf" srcId="{0E31610D-FE0C-4B00-9AA0-9C8D11607D11}" destId="{9B2ACC61-EFB9-4C8B-8D5F-F692C3996AD7}" srcOrd="3" destOrd="0" presId="urn:microsoft.com/office/officeart/2018/2/layout/IconVerticalSolidList"/>
    <dgm:cxn modelId="{A4DCCB21-1390-49D5-B598-09675C5C07EC}" type="presParOf" srcId="{0E31610D-FE0C-4B00-9AA0-9C8D11607D11}" destId="{6382E394-9B55-449E-B529-88370893A423}" srcOrd="4" destOrd="0" presId="urn:microsoft.com/office/officeart/2018/2/layout/IconVerticalSolidList"/>
    <dgm:cxn modelId="{54A2A057-1A14-4955-A6CA-0D999F40CE1E}" type="presParOf" srcId="{6382E394-9B55-449E-B529-88370893A423}" destId="{03A48472-792B-4DD9-9EBC-8B9E9D959C4D}" srcOrd="0" destOrd="0" presId="urn:microsoft.com/office/officeart/2018/2/layout/IconVerticalSolidList"/>
    <dgm:cxn modelId="{2485AE0B-0D47-41B9-9D9E-101A07ED4C41}" type="presParOf" srcId="{6382E394-9B55-449E-B529-88370893A423}" destId="{E277DA2D-D369-42DA-88F1-A8F6F7942743}" srcOrd="1" destOrd="0" presId="urn:microsoft.com/office/officeart/2018/2/layout/IconVerticalSolidList"/>
    <dgm:cxn modelId="{2EB26C17-7876-4930-8CE7-8778C768F79D}" type="presParOf" srcId="{6382E394-9B55-449E-B529-88370893A423}" destId="{1BC5A667-9CB7-4A26-8B00-BCDBF8F61170}" srcOrd="2" destOrd="0" presId="urn:microsoft.com/office/officeart/2018/2/layout/IconVerticalSolidList"/>
    <dgm:cxn modelId="{C0209683-8F06-4883-85FD-60A8007525BF}" type="presParOf" srcId="{6382E394-9B55-449E-B529-88370893A423}" destId="{9768F556-C593-431D-A116-BF0369D2B471}" srcOrd="3" destOrd="0" presId="urn:microsoft.com/office/officeart/2018/2/layout/IconVerticalSolidList"/>
    <dgm:cxn modelId="{C03D6DF5-F88A-4383-937F-7FB0094D1B13}" type="presParOf" srcId="{0E31610D-FE0C-4B00-9AA0-9C8D11607D11}" destId="{95CFCF76-6EE4-477F-85F7-8C371C3708BA}" srcOrd="5" destOrd="0" presId="urn:microsoft.com/office/officeart/2018/2/layout/IconVerticalSolidList"/>
    <dgm:cxn modelId="{DF16298F-3F16-497D-87E9-1E27E98E6930}" type="presParOf" srcId="{0E31610D-FE0C-4B00-9AA0-9C8D11607D11}" destId="{9DD0F4EE-7A57-458C-B4C3-00129618E03B}" srcOrd="6" destOrd="0" presId="urn:microsoft.com/office/officeart/2018/2/layout/IconVerticalSolidList"/>
    <dgm:cxn modelId="{1A3ABCCE-8D62-4389-99CA-D497998896BB}" type="presParOf" srcId="{9DD0F4EE-7A57-458C-B4C3-00129618E03B}" destId="{BF87FF2F-FFE3-4361-8322-BDD9C51211A3}" srcOrd="0" destOrd="0" presId="urn:microsoft.com/office/officeart/2018/2/layout/IconVerticalSolidList"/>
    <dgm:cxn modelId="{34B3BDC4-584F-4D0A-9EF9-F13B54815AC0}" type="presParOf" srcId="{9DD0F4EE-7A57-458C-B4C3-00129618E03B}" destId="{D1822405-78D9-4359-A06E-9C870945AB9B}" srcOrd="1" destOrd="0" presId="urn:microsoft.com/office/officeart/2018/2/layout/IconVerticalSolidList"/>
    <dgm:cxn modelId="{3601805C-85BF-4D7E-AD81-6804D30A3DD6}" type="presParOf" srcId="{9DD0F4EE-7A57-458C-B4C3-00129618E03B}" destId="{F16DD422-BF10-4F83-82F6-4F41BA87D1E0}" srcOrd="2" destOrd="0" presId="urn:microsoft.com/office/officeart/2018/2/layout/IconVerticalSolidList"/>
    <dgm:cxn modelId="{057FD069-DCA4-40B4-99EE-6C1EB3975FC0}" type="presParOf" srcId="{9DD0F4EE-7A57-458C-B4C3-00129618E03B}" destId="{5A5E86AB-0C02-4EB5-9A1F-D22E99143C2B}" srcOrd="3" destOrd="0" presId="urn:microsoft.com/office/officeart/2018/2/layout/IconVerticalSolidList"/>
    <dgm:cxn modelId="{78C1ECDF-91C5-4251-8BBF-03EE08794B6F}" type="presParOf" srcId="{0E31610D-FE0C-4B00-9AA0-9C8D11607D11}" destId="{F4C40CD9-1AD5-4ECC-A8A5-669A3C5B9247}" srcOrd="7" destOrd="0" presId="urn:microsoft.com/office/officeart/2018/2/layout/IconVerticalSolidList"/>
    <dgm:cxn modelId="{278E44BF-5D6B-44B2-B166-6FFA9FD7625B}" type="presParOf" srcId="{0E31610D-FE0C-4B00-9AA0-9C8D11607D11}" destId="{87338384-A781-488C-A7B4-8A147B4B6C53}" srcOrd="8" destOrd="0" presId="urn:microsoft.com/office/officeart/2018/2/layout/IconVerticalSolidList"/>
    <dgm:cxn modelId="{EFBD90F4-5412-4C4B-909A-1C74A688681C}" type="presParOf" srcId="{87338384-A781-488C-A7B4-8A147B4B6C53}" destId="{9E3A8F83-5A7C-4507-9BB0-6F9916D67B0B}" srcOrd="0" destOrd="0" presId="urn:microsoft.com/office/officeart/2018/2/layout/IconVerticalSolidList"/>
    <dgm:cxn modelId="{573F241F-C635-4BC7-AA0F-69DF36C1034C}" type="presParOf" srcId="{87338384-A781-488C-A7B4-8A147B4B6C53}" destId="{2C335A7F-2185-4307-A0B7-E09D8E7B16EB}" srcOrd="1" destOrd="0" presId="urn:microsoft.com/office/officeart/2018/2/layout/IconVerticalSolidList"/>
    <dgm:cxn modelId="{FDF90D9C-8355-47E6-B968-16E8359DB407}" type="presParOf" srcId="{87338384-A781-488C-A7B4-8A147B4B6C53}" destId="{65D073A2-764F-4ADF-8B53-E067D5D2C8A5}" srcOrd="2" destOrd="0" presId="urn:microsoft.com/office/officeart/2018/2/layout/IconVerticalSolidList"/>
    <dgm:cxn modelId="{CE96705F-EEB3-4CE2-8647-14AFD59BFB24}" type="presParOf" srcId="{87338384-A781-488C-A7B4-8A147B4B6C53}" destId="{EFA1CEFD-3911-4E50-A8AD-276B27314C6E}" srcOrd="3" destOrd="0" presId="urn:microsoft.com/office/officeart/2018/2/layout/IconVerticalSolidList"/>
    <dgm:cxn modelId="{11FE1550-A0FC-4D18-8E66-8235B559E72A}" type="presParOf" srcId="{0E31610D-FE0C-4B00-9AA0-9C8D11607D11}" destId="{7CC67B63-1A2D-46EB-BC15-A189156A122C}" srcOrd="9" destOrd="0" presId="urn:microsoft.com/office/officeart/2018/2/layout/IconVerticalSolidList"/>
    <dgm:cxn modelId="{481EAD91-6CC8-430C-8414-C56DA8349DA8}" type="presParOf" srcId="{0E31610D-FE0C-4B00-9AA0-9C8D11607D11}" destId="{94B2504E-9DE8-477B-A12E-B8F0E84D6438}" srcOrd="10" destOrd="0" presId="urn:microsoft.com/office/officeart/2018/2/layout/IconVerticalSolidList"/>
    <dgm:cxn modelId="{21CB8416-7963-479A-9793-C64938836483}" type="presParOf" srcId="{94B2504E-9DE8-477B-A12E-B8F0E84D6438}" destId="{255EAB9B-7978-4704-9514-0DBA1D819911}" srcOrd="0" destOrd="0" presId="urn:microsoft.com/office/officeart/2018/2/layout/IconVerticalSolidList"/>
    <dgm:cxn modelId="{3CF370A4-34F0-4D28-939C-3C353F92AE98}" type="presParOf" srcId="{94B2504E-9DE8-477B-A12E-B8F0E84D6438}" destId="{5F62DA1B-1099-40D6-BD0B-73090E8AEED4}" srcOrd="1" destOrd="0" presId="urn:microsoft.com/office/officeart/2018/2/layout/IconVerticalSolidList"/>
    <dgm:cxn modelId="{C3C7ED9B-E3F1-4F68-8069-58AB8DB70C22}" type="presParOf" srcId="{94B2504E-9DE8-477B-A12E-B8F0E84D6438}" destId="{679D7520-0F80-4676-910E-B5F7C48EA4E6}" srcOrd="2" destOrd="0" presId="urn:microsoft.com/office/officeart/2018/2/layout/IconVerticalSolidList"/>
    <dgm:cxn modelId="{3F141298-2C5C-4CA1-8AF6-25F54E8EDE08}" type="presParOf" srcId="{94B2504E-9DE8-477B-A12E-B8F0E84D6438}" destId="{6D76CFC2-68D7-4C7F-B82F-87A9DB86A485}"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6CE1A6-2A0A-46BB-A2BF-53462095D8E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D2F654D-38B6-4559-BA1F-9B424E2FE2AE}">
      <dgm:prSet custT="1"/>
      <dgm:spPr/>
      <dgm:t>
        <a:bodyPr/>
        <a:lstStyle/>
        <a:p>
          <a:pPr>
            <a:lnSpc>
              <a:spcPct val="100000"/>
            </a:lnSpc>
            <a:defRPr cap="all"/>
          </a:pPr>
          <a:r>
            <a:rPr lang="en-US" sz="1300" b="0" i="0" dirty="0"/>
            <a:t>Data Preprocessing: </a:t>
          </a:r>
          <a:r>
            <a:rPr lang="en-US" sz="1400" b="0" i="0" cap="none" dirty="0"/>
            <a:t>From wide to long format</a:t>
          </a:r>
          <a:endParaRPr lang="en-US" sz="1300" dirty="0"/>
        </a:p>
      </dgm:t>
    </dgm:pt>
    <dgm:pt modelId="{936D10AA-5B01-4359-ABE1-3AD3FB58C270}" type="parTrans" cxnId="{7108C55A-666D-4514-B8D5-F752D057759E}">
      <dgm:prSet/>
      <dgm:spPr/>
      <dgm:t>
        <a:bodyPr/>
        <a:lstStyle/>
        <a:p>
          <a:endParaRPr lang="en-US"/>
        </a:p>
      </dgm:t>
    </dgm:pt>
    <dgm:pt modelId="{939B3379-92C0-4301-A21A-74B52976F221}" type="sibTrans" cxnId="{7108C55A-666D-4514-B8D5-F752D057759E}">
      <dgm:prSet/>
      <dgm:spPr/>
      <dgm:t>
        <a:bodyPr/>
        <a:lstStyle/>
        <a:p>
          <a:endParaRPr lang="en-US"/>
        </a:p>
      </dgm:t>
    </dgm:pt>
    <dgm:pt modelId="{FB5F5BB0-E07D-479D-A8AF-E4F36DBF00E9}">
      <dgm:prSet/>
      <dgm:spPr/>
      <dgm:t>
        <a:bodyPr/>
        <a:lstStyle/>
        <a:p>
          <a:pPr>
            <a:lnSpc>
              <a:spcPct val="100000"/>
            </a:lnSpc>
            <a:defRPr cap="all"/>
          </a:pPr>
          <a:r>
            <a:rPr lang="en-US" b="0" i="0" dirty="0"/>
            <a:t>Focus: </a:t>
          </a:r>
          <a:r>
            <a:rPr lang="en-US" b="0" i="0" cap="none" dirty="0"/>
            <a:t>Yearly median temperature change analysis</a:t>
          </a:r>
          <a:endParaRPr lang="en-US" dirty="0"/>
        </a:p>
      </dgm:t>
    </dgm:pt>
    <dgm:pt modelId="{FEC280FF-A3AF-4943-AB92-711C208F0803}" type="parTrans" cxnId="{6CC004EA-1958-4317-9877-F0B7313285AD}">
      <dgm:prSet/>
      <dgm:spPr/>
      <dgm:t>
        <a:bodyPr/>
        <a:lstStyle/>
        <a:p>
          <a:endParaRPr lang="en-US"/>
        </a:p>
      </dgm:t>
    </dgm:pt>
    <dgm:pt modelId="{A448CB17-57F7-4781-8C0E-2AA8DEE85C44}" type="sibTrans" cxnId="{6CC004EA-1958-4317-9877-F0B7313285AD}">
      <dgm:prSet/>
      <dgm:spPr/>
      <dgm:t>
        <a:bodyPr/>
        <a:lstStyle/>
        <a:p>
          <a:endParaRPr lang="en-US"/>
        </a:p>
      </dgm:t>
    </dgm:pt>
    <dgm:pt modelId="{DA79D627-158C-46A3-8D9B-CABE7989556D}">
      <dgm:prSet/>
      <dgm:spPr/>
      <dgm:t>
        <a:bodyPr/>
        <a:lstStyle/>
        <a:p>
          <a:pPr>
            <a:lnSpc>
              <a:spcPct val="100000"/>
            </a:lnSpc>
            <a:defRPr cap="all"/>
          </a:pPr>
          <a:r>
            <a:rPr lang="en-US" b="0" i="0" dirty="0"/>
            <a:t>Tools: R language, ggplot2, </a:t>
          </a:r>
          <a:r>
            <a:rPr lang="en-US" b="0" i="0" dirty="0" err="1"/>
            <a:t>tidyverse</a:t>
          </a:r>
          <a:r>
            <a:rPr lang="en-US" b="0" i="0" dirty="0"/>
            <a:t>, </a:t>
          </a:r>
          <a:r>
            <a:rPr lang="en-US" b="0" i="0" dirty="0" err="1"/>
            <a:t>DescTools</a:t>
          </a:r>
          <a:endParaRPr lang="en-US" dirty="0"/>
        </a:p>
      </dgm:t>
    </dgm:pt>
    <dgm:pt modelId="{620DC57C-491C-4D88-9DBB-D6A6F9A8F175}" type="parTrans" cxnId="{677B261F-9781-4303-BA2A-EA4340D1ED10}">
      <dgm:prSet/>
      <dgm:spPr/>
      <dgm:t>
        <a:bodyPr/>
        <a:lstStyle/>
        <a:p>
          <a:endParaRPr lang="en-US"/>
        </a:p>
      </dgm:t>
    </dgm:pt>
    <dgm:pt modelId="{C3C6A842-171D-4CC8-8105-4507A8A01CBF}" type="sibTrans" cxnId="{677B261F-9781-4303-BA2A-EA4340D1ED10}">
      <dgm:prSet/>
      <dgm:spPr/>
      <dgm:t>
        <a:bodyPr/>
        <a:lstStyle/>
        <a:p>
          <a:endParaRPr lang="en-US"/>
        </a:p>
      </dgm:t>
    </dgm:pt>
    <dgm:pt modelId="{AC4C12FC-BCBD-4694-B759-CF7F16C61F3E}">
      <dgm:prSet/>
      <dgm:spPr/>
      <dgm:t>
        <a:bodyPr/>
        <a:lstStyle/>
        <a:p>
          <a:pPr>
            <a:lnSpc>
              <a:spcPct val="100000"/>
            </a:lnSpc>
            <a:defRPr cap="all"/>
          </a:pPr>
          <a:r>
            <a:rPr lang="en-US" b="0" i="0" dirty="0"/>
            <a:t>Statistical Testing: </a:t>
          </a:r>
          <a:r>
            <a:rPr lang="en-US" b="0" i="0" cap="none" dirty="0"/>
            <a:t>Page test for trend detection</a:t>
          </a:r>
          <a:endParaRPr lang="en-US" dirty="0"/>
        </a:p>
      </dgm:t>
    </dgm:pt>
    <dgm:pt modelId="{A2844B66-692A-44A5-B8D0-82AC9C4F65B5}" type="parTrans" cxnId="{98447653-A2FC-441E-BE4A-FD0401D72CF0}">
      <dgm:prSet/>
      <dgm:spPr/>
      <dgm:t>
        <a:bodyPr/>
        <a:lstStyle/>
        <a:p>
          <a:endParaRPr lang="en-US"/>
        </a:p>
      </dgm:t>
    </dgm:pt>
    <dgm:pt modelId="{FF3F375B-ED07-4970-A913-4E4B9F40F4C0}" type="sibTrans" cxnId="{98447653-A2FC-441E-BE4A-FD0401D72CF0}">
      <dgm:prSet/>
      <dgm:spPr/>
      <dgm:t>
        <a:bodyPr/>
        <a:lstStyle/>
        <a:p>
          <a:endParaRPr lang="en-US"/>
        </a:p>
      </dgm:t>
    </dgm:pt>
    <dgm:pt modelId="{943F2922-3B14-450A-A753-353B14423F07}">
      <dgm:prSet/>
      <dgm:spPr/>
      <dgm:t>
        <a:bodyPr/>
        <a:lstStyle/>
        <a:p>
          <a:pPr>
            <a:lnSpc>
              <a:spcPct val="100000"/>
            </a:lnSpc>
            <a:defRPr cap="all"/>
          </a:pPr>
          <a:r>
            <a:rPr lang="en-US" b="0" i="0" dirty="0"/>
            <a:t>Analysis Span: 1</a:t>
          </a:r>
          <a:r>
            <a:rPr lang="en-US" b="0" i="0" cap="none" dirty="0"/>
            <a:t>961 to 2022</a:t>
          </a:r>
          <a:endParaRPr lang="en-US" dirty="0"/>
        </a:p>
      </dgm:t>
    </dgm:pt>
    <dgm:pt modelId="{519DAABB-CACD-4172-A71E-8256158AD66D}" type="parTrans" cxnId="{62E04568-52AA-4F5F-853E-3A2A21FA1426}">
      <dgm:prSet/>
      <dgm:spPr/>
      <dgm:t>
        <a:bodyPr/>
        <a:lstStyle/>
        <a:p>
          <a:endParaRPr lang="en-US"/>
        </a:p>
      </dgm:t>
    </dgm:pt>
    <dgm:pt modelId="{D7DC6581-7015-4B00-B385-10276280DAD8}" type="sibTrans" cxnId="{62E04568-52AA-4F5F-853E-3A2A21FA1426}">
      <dgm:prSet/>
      <dgm:spPr/>
      <dgm:t>
        <a:bodyPr/>
        <a:lstStyle/>
        <a:p>
          <a:endParaRPr lang="en-US"/>
        </a:p>
      </dgm:t>
    </dgm:pt>
    <dgm:pt modelId="{3018412C-B3A3-479C-A1AD-765B4EAAC23D}" type="pres">
      <dgm:prSet presAssocID="{926CE1A6-2A0A-46BB-A2BF-53462095D8E7}" presName="root" presStyleCnt="0">
        <dgm:presLayoutVars>
          <dgm:dir/>
          <dgm:resizeHandles val="exact"/>
        </dgm:presLayoutVars>
      </dgm:prSet>
      <dgm:spPr/>
    </dgm:pt>
    <dgm:pt modelId="{80D1CB69-6205-431C-8691-A537F492D2B0}" type="pres">
      <dgm:prSet presAssocID="{ED2F654D-38B6-4559-BA1F-9B424E2FE2AE}" presName="compNode" presStyleCnt="0"/>
      <dgm:spPr/>
    </dgm:pt>
    <dgm:pt modelId="{18D3751C-1FC8-4B4B-8F0B-B42C16EF721F}" type="pres">
      <dgm:prSet presAssocID="{ED2F654D-38B6-4559-BA1F-9B424E2FE2AE}" presName="iconBgRect" presStyleLbl="bgShp" presStyleIdx="0" presStyleCnt="5"/>
      <dgm:spPr/>
    </dgm:pt>
    <dgm:pt modelId="{7D53AF5E-D4A5-49C9-B931-60C3E73E1F33}" type="pres">
      <dgm:prSet presAssocID="{ED2F654D-38B6-4559-BA1F-9B424E2FE2A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9BAED115-8167-4925-BFF8-D2071621135B}" type="pres">
      <dgm:prSet presAssocID="{ED2F654D-38B6-4559-BA1F-9B424E2FE2AE}" presName="spaceRect" presStyleCnt="0"/>
      <dgm:spPr/>
    </dgm:pt>
    <dgm:pt modelId="{7520A71D-0133-40D4-8A68-58859CF4806B}" type="pres">
      <dgm:prSet presAssocID="{ED2F654D-38B6-4559-BA1F-9B424E2FE2AE}" presName="textRect" presStyleLbl="revTx" presStyleIdx="0" presStyleCnt="5">
        <dgm:presLayoutVars>
          <dgm:chMax val="1"/>
          <dgm:chPref val="1"/>
        </dgm:presLayoutVars>
      </dgm:prSet>
      <dgm:spPr/>
    </dgm:pt>
    <dgm:pt modelId="{E741FFAD-EE40-48FA-BEAE-FC1DAA6D1EA7}" type="pres">
      <dgm:prSet presAssocID="{939B3379-92C0-4301-A21A-74B52976F221}" presName="sibTrans" presStyleCnt="0"/>
      <dgm:spPr/>
    </dgm:pt>
    <dgm:pt modelId="{373EE15F-8470-4563-A7D7-E502FB18EAE9}" type="pres">
      <dgm:prSet presAssocID="{FB5F5BB0-E07D-479D-A8AF-E4F36DBF00E9}" presName="compNode" presStyleCnt="0"/>
      <dgm:spPr/>
    </dgm:pt>
    <dgm:pt modelId="{AA19D6A3-BF9C-4C71-8CBE-1B9F06566705}" type="pres">
      <dgm:prSet presAssocID="{FB5F5BB0-E07D-479D-A8AF-E4F36DBF00E9}" presName="iconBgRect" presStyleLbl="bgShp" presStyleIdx="1" presStyleCnt="5"/>
      <dgm:spPr/>
    </dgm:pt>
    <dgm:pt modelId="{AAF902D4-7B42-4689-AF84-1D4135AD2338}" type="pres">
      <dgm:prSet presAssocID="{FB5F5BB0-E07D-479D-A8AF-E4F36DBF00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D5696E87-D34A-499D-AD2C-DB13DAEE6888}" type="pres">
      <dgm:prSet presAssocID="{FB5F5BB0-E07D-479D-A8AF-E4F36DBF00E9}" presName="spaceRect" presStyleCnt="0"/>
      <dgm:spPr/>
    </dgm:pt>
    <dgm:pt modelId="{E9A207CD-F01F-4ACE-918D-61B5FD6D2F26}" type="pres">
      <dgm:prSet presAssocID="{FB5F5BB0-E07D-479D-A8AF-E4F36DBF00E9}" presName="textRect" presStyleLbl="revTx" presStyleIdx="1" presStyleCnt="5">
        <dgm:presLayoutVars>
          <dgm:chMax val="1"/>
          <dgm:chPref val="1"/>
        </dgm:presLayoutVars>
      </dgm:prSet>
      <dgm:spPr/>
    </dgm:pt>
    <dgm:pt modelId="{A8F10535-856D-40CC-8645-570D28FDBB13}" type="pres">
      <dgm:prSet presAssocID="{A448CB17-57F7-4781-8C0E-2AA8DEE85C44}" presName="sibTrans" presStyleCnt="0"/>
      <dgm:spPr/>
    </dgm:pt>
    <dgm:pt modelId="{EDB329B6-4ED3-468E-9E17-09753458E128}" type="pres">
      <dgm:prSet presAssocID="{DA79D627-158C-46A3-8D9B-CABE7989556D}" presName="compNode" presStyleCnt="0"/>
      <dgm:spPr/>
    </dgm:pt>
    <dgm:pt modelId="{2128AE3B-1926-4C7A-8EE6-974F8D418EAD}" type="pres">
      <dgm:prSet presAssocID="{DA79D627-158C-46A3-8D9B-CABE7989556D}" presName="iconBgRect" presStyleLbl="bgShp" presStyleIdx="2" presStyleCnt="5"/>
      <dgm:spPr/>
    </dgm:pt>
    <dgm:pt modelId="{42D6D287-598F-48B4-8F9E-C62DBFBF41F5}" type="pres">
      <dgm:prSet presAssocID="{DA79D627-158C-46A3-8D9B-CABE798955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7F14037A-93CB-486D-8EBC-38E185B2DDCE}" type="pres">
      <dgm:prSet presAssocID="{DA79D627-158C-46A3-8D9B-CABE7989556D}" presName="spaceRect" presStyleCnt="0"/>
      <dgm:spPr/>
    </dgm:pt>
    <dgm:pt modelId="{C8DE97B5-1E03-4535-8A60-FF2FA874B68F}" type="pres">
      <dgm:prSet presAssocID="{DA79D627-158C-46A3-8D9B-CABE7989556D}" presName="textRect" presStyleLbl="revTx" presStyleIdx="2" presStyleCnt="5">
        <dgm:presLayoutVars>
          <dgm:chMax val="1"/>
          <dgm:chPref val="1"/>
        </dgm:presLayoutVars>
      </dgm:prSet>
      <dgm:spPr/>
    </dgm:pt>
    <dgm:pt modelId="{B19C58FA-5E57-4F52-AFCB-C926F8AED898}" type="pres">
      <dgm:prSet presAssocID="{C3C6A842-171D-4CC8-8105-4507A8A01CBF}" presName="sibTrans" presStyleCnt="0"/>
      <dgm:spPr/>
    </dgm:pt>
    <dgm:pt modelId="{64FA7B91-DB24-486D-8B6E-96F11DAC551A}" type="pres">
      <dgm:prSet presAssocID="{AC4C12FC-BCBD-4694-B759-CF7F16C61F3E}" presName="compNode" presStyleCnt="0"/>
      <dgm:spPr/>
    </dgm:pt>
    <dgm:pt modelId="{9796823B-2599-4AAF-AA3F-C0C610A5F500}" type="pres">
      <dgm:prSet presAssocID="{AC4C12FC-BCBD-4694-B759-CF7F16C61F3E}" presName="iconBgRect" presStyleLbl="bgShp" presStyleIdx="3" presStyleCnt="5"/>
      <dgm:spPr/>
    </dgm:pt>
    <dgm:pt modelId="{05F10AAD-8744-421E-8455-3CAE6586B9D1}" type="pres">
      <dgm:prSet presAssocID="{AC4C12FC-BCBD-4694-B759-CF7F16C61F3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140F53F5-9116-49B5-984D-12F8D5FFD96F}" type="pres">
      <dgm:prSet presAssocID="{AC4C12FC-BCBD-4694-B759-CF7F16C61F3E}" presName="spaceRect" presStyleCnt="0"/>
      <dgm:spPr/>
    </dgm:pt>
    <dgm:pt modelId="{A77447D1-9E36-4949-9113-51C91915A80A}" type="pres">
      <dgm:prSet presAssocID="{AC4C12FC-BCBD-4694-B759-CF7F16C61F3E}" presName="textRect" presStyleLbl="revTx" presStyleIdx="3" presStyleCnt="5">
        <dgm:presLayoutVars>
          <dgm:chMax val="1"/>
          <dgm:chPref val="1"/>
        </dgm:presLayoutVars>
      </dgm:prSet>
      <dgm:spPr/>
    </dgm:pt>
    <dgm:pt modelId="{599A2804-8C6A-4DEB-9D04-64CA337E8012}" type="pres">
      <dgm:prSet presAssocID="{FF3F375B-ED07-4970-A913-4E4B9F40F4C0}" presName="sibTrans" presStyleCnt="0"/>
      <dgm:spPr/>
    </dgm:pt>
    <dgm:pt modelId="{B0A7D2BB-F361-4364-A49D-FCE4A6FB0C76}" type="pres">
      <dgm:prSet presAssocID="{943F2922-3B14-450A-A753-353B14423F07}" presName="compNode" presStyleCnt="0"/>
      <dgm:spPr/>
    </dgm:pt>
    <dgm:pt modelId="{339C1960-DC90-48DD-B906-5156FE0D3D7E}" type="pres">
      <dgm:prSet presAssocID="{943F2922-3B14-450A-A753-353B14423F07}" presName="iconBgRect" presStyleLbl="bgShp" presStyleIdx="4" presStyleCnt="5"/>
      <dgm:spPr/>
    </dgm:pt>
    <dgm:pt modelId="{F39F1C8A-00A8-42A1-93C9-2FAB0B28F274}" type="pres">
      <dgm:prSet presAssocID="{943F2922-3B14-450A-A753-353B14423F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pward trend"/>
        </a:ext>
      </dgm:extLst>
    </dgm:pt>
    <dgm:pt modelId="{2C12BFEB-1A74-475C-94BD-6F101E0707C9}" type="pres">
      <dgm:prSet presAssocID="{943F2922-3B14-450A-A753-353B14423F07}" presName="spaceRect" presStyleCnt="0"/>
      <dgm:spPr/>
    </dgm:pt>
    <dgm:pt modelId="{4DC8E7BB-F67F-4D30-BFCF-B5D742CEAC3D}" type="pres">
      <dgm:prSet presAssocID="{943F2922-3B14-450A-A753-353B14423F07}" presName="textRect" presStyleLbl="revTx" presStyleIdx="4" presStyleCnt="5">
        <dgm:presLayoutVars>
          <dgm:chMax val="1"/>
          <dgm:chPref val="1"/>
        </dgm:presLayoutVars>
      </dgm:prSet>
      <dgm:spPr/>
    </dgm:pt>
  </dgm:ptLst>
  <dgm:cxnLst>
    <dgm:cxn modelId="{3D7CB917-DF24-4C99-9B29-FA205C9F45E5}" type="presOf" srcId="{ED2F654D-38B6-4559-BA1F-9B424E2FE2AE}" destId="{7520A71D-0133-40D4-8A68-58859CF4806B}" srcOrd="0" destOrd="0" presId="urn:microsoft.com/office/officeart/2018/5/layout/IconCircleLabelList"/>
    <dgm:cxn modelId="{677B261F-9781-4303-BA2A-EA4340D1ED10}" srcId="{926CE1A6-2A0A-46BB-A2BF-53462095D8E7}" destId="{DA79D627-158C-46A3-8D9B-CABE7989556D}" srcOrd="2" destOrd="0" parTransId="{620DC57C-491C-4D88-9DBB-D6A6F9A8F175}" sibTransId="{C3C6A842-171D-4CC8-8105-4507A8A01CBF}"/>
    <dgm:cxn modelId="{79A13920-645E-4684-990B-DB793C35949C}" type="presOf" srcId="{DA79D627-158C-46A3-8D9B-CABE7989556D}" destId="{C8DE97B5-1E03-4535-8A60-FF2FA874B68F}" srcOrd="0" destOrd="0" presId="urn:microsoft.com/office/officeart/2018/5/layout/IconCircleLabelList"/>
    <dgm:cxn modelId="{DB72DB25-4DFF-4A53-A3B4-39402831E0AF}" type="presOf" srcId="{943F2922-3B14-450A-A753-353B14423F07}" destId="{4DC8E7BB-F67F-4D30-BFCF-B5D742CEAC3D}" srcOrd="0" destOrd="0" presId="urn:microsoft.com/office/officeart/2018/5/layout/IconCircleLabelList"/>
    <dgm:cxn modelId="{62E04568-52AA-4F5F-853E-3A2A21FA1426}" srcId="{926CE1A6-2A0A-46BB-A2BF-53462095D8E7}" destId="{943F2922-3B14-450A-A753-353B14423F07}" srcOrd="4" destOrd="0" parTransId="{519DAABB-CACD-4172-A71E-8256158AD66D}" sibTransId="{D7DC6581-7015-4B00-B385-10276280DAD8}"/>
    <dgm:cxn modelId="{40DC5273-31BC-403A-AAF0-9AB261376A4D}" type="presOf" srcId="{AC4C12FC-BCBD-4694-B759-CF7F16C61F3E}" destId="{A77447D1-9E36-4949-9113-51C91915A80A}" srcOrd="0" destOrd="0" presId="urn:microsoft.com/office/officeart/2018/5/layout/IconCircleLabelList"/>
    <dgm:cxn modelId="{98447653-A2FC-441E-BE4A-FD0401D72CF0}" srcId="{926CE1A6-2A0A-46BB-A2BF-53462095D8E7}" destId="{AC4C12FC-BCBD-4694-B759-CF7F16C61F3E}" srcOrd="3" destOrd="0" parTransId="{A2844B66-692A-44A5-B8D0-82AC9C4F65B5}" sibTransId="{FF3F375B-ED07-4970-A913-4E4B9F40F4C0}"/>
    <dgm:cxn modelId="{7108C55A-666D-4514-B8D5-F752D057759E}" srcId="{926CE1A6-2A0A-46BB-A2BF-53462095D8E7}" destId="{ED2F654D-38B6-4559-BA1F-9B424E2FE2AE}" srcOrd="0" destOrd="0" parTransId="{936D10AA-5B01-4359-ABE1-3AD3FB58C270}" sibTransId="{939B3379-92C0-4301-A21A-74B52976F221}"/>
    <dgm:cxn modelId="{47D2348D-C3A4-44CE-A82C-73E1F002698F}" type="presOf" srcId="{926CE1A6-2A0A-46BB-A2BF-53462095D8E7}" destId="{3018412C-B3A3-479C-A1AD-765B4EAAC23D}" srcOrd="0" destOrd="0" presId="urn:microsoft.com/office/officeart/2018/5/layout/IconCircleLabelList"/>
    <dgm:cxn modelId="{59668CCE-DA5E-41F2-A041-8C2D103AA2BC}" type="presOf" srcId="{FB5F5BB0-E07D-479D-A8AF-E4F36DBF00E9}" destId="{E9A207CD-F01F-4ACE-918D-61B5FD6D2F26}" srcOrd="0" destOrd="0" presId="urn:microsoft.com/office/officeart/2018/5/layout/IconCircleLabelList"/>
    <dgm:cxn modelId="{6CC004EA-1958-4317-9877-F0B7313285AD}" srcId="{926CE1A6-2A0A-46BB-A2BF-53462095D8E7}" destId="{FB5F5BB0-E07D-479D-A8AF-E4F36DBF00E9}" srcOrd="1" destOrd="0" parTransId="{FEC280FF-A3AF-4943-AB92-711C208F0803}" sibTransId="{A448CB17-57F7-4781-8C0E-2AA8DEE85C44}"/>
    <dgm:cxn modelId="{35C08A6B-2738-4B70-9719-4FBCDF547905}" type="presParOf" srcId="{3018412C-B3A3-479C-A1AD-765B4EAAC23D}" destId="{80D1CB69-6205-431C-8691-A537F492D2B0}" srcOrd="0" destOrd="0" presId="urn:microsoft.com/office/officeart/2018/5/layout/IconCircleLabelList"/>
    <dgm:cxn modelId="{B3C0C814-3BB7-4AF6-A8AA-02DCDF2F822F}" type="presParOf" srcId="{80D1CB69-6205-431C-8691-A537F492D2B0}" destId="{18D3751C-1FC8-4B4B-8F0B-B42C16EF721F}" srcOrd="0" destOrd="0" presId="urn:microsoft.com/office/officeart/2018/5/layout/IconCircleLabelList"/>
    <dgm:cxn modelId="{48F4E795-9B48-43E4-BDC2-BB1DB554A605}" type="presParOf" srcId="{80D1CB69-6205-431C-8691-A537F492D2B0}" destId="{7D53AF5E-D4A5-49C9-B931-60C3E73E1F33}" srcOrd="1" destOrd="0" presId="urn:microsoft.com/office/officeart/2018/5/layout/IconCircleLabelList"/>
    <dgm:cxn modelId="{C4D57E35-E6AA-47C4-8B81-723E8D935032}" type="presParOf" srcId="{80D1CB69-6205-431C-8691-A537F492D2B0}" destId="{9BAED115-8167-4925-BFF8-D2071621135B}" srcOrd="2" destOrd="0" presId="urn:microsoft.com/office/officeart/2018/5/layout/IconCircleLabelList"/>
    <dgm:cxn modelId="{B790453F-5692-4077-B9F7-333A6B0D470F}" type="presParOf" srcId="{80D1CB69-6205-431C-8691-A537F492D2B0}" destId="{7520A71D-0133-40D4-8A68-58859CF4806B}" srcOrd="3" destOrd="0" presId="urn:microsoft.com/office/officeart/2018/5/layout/IconCircleLabelList"/>
    <dgm:cxn modelId="{0FC0B7E2-99D2-44A7-A13C-155C5DBF627A}" type="presParOf" srcId="{3018412C-B3A3-479C-A1AD-765B4EAAC23D}" destId="{E741FFAD-EE40-48FA-BEAE-FC1DAA6D1EA7}" srcOrd="1" destOrd="0" presId="urn:microsoft.com/office/officeart/2018/5/layout/IconCircleLabelList"/>
    <dgm:cxn modelId="{D3ADCAA0-2D19-4469-A195-8BD520FAC136}" type="presParOf" srcId="{3018412C-B3A3-479C-A1AD-765B4EAAC23D}" destId="{373EE15F-8470-4563-A7D7-E502FB18EAE9}" srcOrd="2" destOrd="0" presId="urn:microsoft.com/office/officeart/2018/5/layout/IconCircleLabelList"/>
    <dgm:cxn modelId="{59A5239E-5991-4708-BFA7-F244C6F6EE24}" type="presParOf" srcId="{373EE15F-8470-4563-A7D7-E502FB18EAE9}" destId="{AA19D6A3-BF9C-4C71-8CBE-1B9F06566705}" srcOrd="0" destOrd="0" presId="urn:microsoft.com/office/officeart/2018/5/layout/IconCircleLabelList"/>
    <dgm:cxn modelId="{15130261-B956-47B9-A012-8838F1D19FE8}" type="presParOf" srcId="{373EE15F-8470-4563-A7D7-E502FB18EAE9}" destId="{AAF902D4-7B42-4689-AF84-1D4135AD2338}" srcOrd="1" destOrd="0" presId="urn:microsoft.com/office/officeart/2018/5/layout/IconCircleLabelList"/>
    <dgm:cxn modelId="{7FC87AD7-E905-44AE-A5C4-D23127230141}" type="presParOf" srcId="{373EE15F-8470-4563-A7D7-E502FB18EAE9}" destId="{D5696E87-D34A-499D-AD2C-DB13DAEE6888}" srcOrd="2" destOrd="0" presId="urn:microsoft.com/office/officeart/2018/5/layout/IconCircleLabelList"/>
    <dgm:cxn modelId="{F3FFC053-B97E-427C-A3FE-BACBF5630DC6}" type="presParOf" srcId="{373EE15F-8470-4563-A7D7-E502FB18EAE9}" destId="{E9A207CD-F01F-4ACE-918D-61B5FD6D2F26}" srcOrd="3" destOrd="0" presId="urn:microsoft.com/office/officeart/2018/5/layout/IconCircleLabelList"/>
    <dgm:cxn modelId="{D6C3F01F-C586-46F4-811A-76B95EA7AC44}" type="presParOf" srcId="{3018412C-B3A3-479C-A1AD-765B4EAAC23D}" destId="{A8F10535-856D-40CC-8645-570D28FDBB13}" srcOrd="3" destOrd="0" presId="urn:microsoft.com/office/officeart/2018/5/layout/IconCircleLabelList"/>
    <dgm:cxn modelId="{3AB9027A-43E6-414A-BAD1-D92F5EE5DBE4}" type="presParOf" srcId="{3018412C-B3A3-479C-A1AD-765B4EAAC23D}" destId="{EDB329B6-4ED3-468E-9E17-09753458E128}" srcOrd="4" destOrd="0" presId="urn:microsoft.com/office/officeart/2018/5/layout/IconCircleLabelList"/>
    <dgm:cxn modelId="{A6A3C08E-6B43-4D2A-9AFF-E2FCDA39CB53}" type="presParOf" srcId="{EDB329B6-4ED3-468E-9E17-09753458E128}" destId="{2128AE3B-1926-4C7A-8EE6-974F8D418EAD}" srcOrd="0" destOrd="0" presId="urn:microsoft.com/office/officeart/2018/5/layout/IconCircleLabelList"/>
    <dgm:cxn modelId="{6169B986-7F47-401A-8D68-BBA03E38B1BF}" type="presParOf" srcId="{EDB329B6-4ED3-468E-9E17-09753458E128}" destId="{42D6D287-598F-48B4-8F9E-C62DBFBF41F5}" srcOrd="1" destOrd="0" presId="urn:microsoft.com/office/officeart/2018/5/layout/IconCircleLabelList"/>
    <dgm:cxn modelId="{2ECEC213-4D82-4D47-A6D3-9F0B1D170A67}" type="presParOf" srcId="{EDB329B6-4ED3-468E-9E17-09753458E128}" destId="{7F14037A-93CB-486D-8EBC-38E185B2DDCE}" srcOrd="2" destOrd="0" presId="urn:microsoft.com/office/officeart/2018/5/layout/IconCircleLabelList"/>
    <dgm:cxn modelId="{04D9A8B0-FAF5-43C7-AD6C-A14AAE4B8C68}" type="presParOf" srcId="{EDB329B6-4ED3-468E-9E17-09753458E128}" destId="{C8DE97B5-1E03-4535-8A60-FF2FA874B68F}" srcOrd="3" destOrd="0" presId="urn:microsoft.com/office/officeart/2018/5/layout/IconCircleLabelList"/>
    <dgm:cxn modelId="{FC9B7B9B-B794-4DD5-885D-8733ECA8285C}" type="presParOf" srcId="{3018412C-B3A3-479C-A1AD-765B4EAAC23D}" destId="{B19C58FA-5E57-4F52-AFCB-C926F8AED898}" srcOrd="5" destOrd="0" presId="urn:microsoft.com/office/officeart/2018/5/layout/IconCircleLabelList"/>
    <dgm:cxn modelId="{EB0ED0E7-337C-4FBC-B92C-0BA00CEFD10F}" type="presParOf" srcId="{3018412C-B3A3-479C-A1AD-765B4EAAC23D}" destId="{64FA7B91-DB24-486D-8B6E-96F11DAC551A}" srcOrd="6" destOrd="0" presId="urn:microsoft.com/office/officeart/2018/5/layout/IconCircleLabelList"/>
    <dgm:cxn modelId="{E9CC9886-C664-4317-96E7-6B334B929A8E}" type="presParOf" srcId="{64FA7B91-DB24-486D-8B6E-96F11DAC551A}" destId="{9796823B-2599-4AAF-AA3F-C0C610A5F500}" srcOrd="0" destOrd="0" presId="urn:microsoft.com/office/officeart/2018/5/layout/IconCircleLabelList"/>
    <dgm:cxn modelId="{43F41B0E-8E61-4A39-B34F-049E4BB11C7F}" type="presParOf" srcId="{64FA7B91-DB24-486D-8B6E-96F11DAC551A}" destId="{05F10AAD-8744-421E-8455-3CAE6586B9D1}" srcOrd="1" destOrd="0" presId="urn:microsoft.com/office/officeart/2018/5/layout/IconCircleLabelList"/>
    <dgm:cxn modelId="{B72F83F3-EBC2-4EBE-B0D5-25B24A2A5642}" type="presParOf" srcId="{64FA7B91-DB24-486D-8B6E-96F11DAC551A}" destId="{140F53F5-9116-49B5-984D-12F8D5FFD96F}" srcOrd="2" destOrd="0" presId="urn:microsoft.com/office/officeart/2018/5/layout/IconCircleLabelList"/>
    <dgm:cxn modelId="{B1D0BA87-A774-41C6-8DF6-DF181452D43D}" type="presParOf" srcId="{64FA7B91-DB24-486D-8B6E-96F11DAC551A}" destId="{A77447D1-9E36-4949-9113-51C91915A80A}" srcOrd="3" destOrd="0" presId="urn:microsoft.com/office/officeart/2018/5/layout/IconCircleLabelList"/>
    <dgm:cxn modelId="{E7F8D38E-5815-438E-90AB-B43CC01B4211}" type="presParOf" srcId="{3018412C-B3A3-479C-A1AD-765B4EAAC23D}" destId="{599A2804-8C6A-4DEB-9D04-64CA337E8012}" srcOrd="7" destOrd="0" presId="urn:microsoft.com/office/officeart/2018/5/layout/IconCircleLabelList"/>
    <dgm:cxn modelId="{8EABC713-A826-4C19-99FF-4FAC8FDEC6C0}" type="presParOf" srcId="{3018412C-B3A3-479C-A1AD-765B4EAAC23D}" destId="{B0A7D2BB-F361-4364-A49D-FCE4A6FB0C76}" srcOrd="8" destOrd="0" presId="urn:microsoft.com/office/officeart/2018/5/layout/IconCircleLabelList"/>
    <dgm:cxn modelId="{13125AAD-2BE9-484D-98FC-DEB951824FC3}" type="presParOf" srcId="{B0A7D2BB-F361-4364-A49D-FCE4A6FB0C76}" destId="{339C1960-DC90-48DD-B906-5156FE0D3D7E}" srcOrd="0" destOrd="0" presId="urn:microsoft.com/office/officeart/2018/5/layout/IconCircleLabelList"/>
    <dgm:cxn modelId="{E903660D-967B-4229-A273-801AEB7116DB}" type="presParOf" srcId="{B0A7D2BB-F361-4364-A49D-FCE4A6FB0C76}" destId="{F39F1C8A-00A8-42A1-93C9-2FAB0B28F274}" srcOrd="1" destOrd="0" presId="urn:microsoft.com/office/officeart/2018/5/layout/IconCircleLabelList"/>
    <dgm:cxn modelId="{E1D70B28-8B34-4366-BB2F-B603B90A4E17}" type="presParOf" srcId="{B0A7D2BB-F361-4364-A49D-FCE4A6FB0C76}" destId="{2C12BFEB-1A74-475C-94BD-6F101E0707C9}" srcOrd="2" destOrd="0" presId="urn:microsoft.com/office/officeart/2018/5/layout/IconCircleLabelList"/>
    <dgm:cxn modelId="{86314159-8FA4-4BBA-BB9E-531463FAFB56}" type="presParOf" srcId="{B0A7D2BB-F361-4364-A49D-FCE4A6FB0C76}" destId="{4DC8E7BB-F67F-4D30-BFCF-B5D742CEAC3D}"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F0E02C-B0AF-4F11-9908-F3EF222FD28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D80156F3-C9AF-40A9-94BE-40C3307C993B}">
      <dgm:prSet phldrT="[Text]"/>
      <dgm:spPr/>
      <dgm:t>
        <a:bodyPr/>
        <a:lstStyle/>
        <a:p>
          <a:endParaRPr lang="en-US" dirty="0"/>
        </a:p>
      </dgm:t>
    </dgm:pt>
    <dgm:pt modelId="{7FBA6443-3A45-4651-8807-472871310D27}" type="parTrans" cxnId="{8624796B-DBA7-4CB7-808B-45F8CEBD161B}">
      <dgm:prSet/>
      <dgm:spPr/>
      <dgm:t>
        <a:bodyPr/>
        <a:lstStyle/>
        <a:p>
          <a:endParaRPr lang="en-US"/>
        </a:p>
      </dgm:t>
    </dgm:pt>
    <dgm:pt modelId="{4292897D-5FDC-40B9-8615-D5C3FC6E5057}" type="sibTrans" cxnId="{8624796B-DBA7-4CB7-808B-45F8CEBD161B}">
      <dgm:prSet/>
      <dgm:spPr/>
      <dgm:t>
        <a:bodyPr/>
        <a:lstStyle/>
        <a:p>
          <a:endParaRPr lang="en-US"/>
        </a:p>
      </dgm:t>
    </dgm:pt>
    <dgm:pt modelId="{C8532534-8AB6-4522-AB62-A6088C0A66F6}">
      <dgm:prSet phldrT="[Text]"/>
      <dgm:spPr/>
      <dgm:t>
        <a:bodyPr/>
        <a:lstStyle/>
        <a:p>
          <a:pPr>
            <a:buNone/>
          </a:pPr>
          <a:r>
            <a:rPr lang="en-US" dirty="0"/>
            <a:t>The Page test revealed a p value of &lt; 2.2e-16, indicating a significant monotonic trend in temperature changes over the years examined. </a:t>
          </a:r>
        </a:p>
      </dgm:t>
    </dgm:pt>
    <dgm:pt modelId="{AEB6A1E2-EE9F-4A71-9E73-C00731E0C41E}" type="parTrans" cxnId="{9BE24EB7-FD63-47DF-A486-2EB922EE51EC}">
      <dgm:prSet/>
      <dgm:spPr/>
      <dgm:t>
        <a:bodyPr/>
        <a:lstStyle/>
        <a:p>
          <a:endParaRPr lang="en-US"/>
        </a:p>
      </dgm:t>
    </dgm:pt>
    <dgm:pt modelId="{C5800A7D-3FF9-4E6D-A8C0-8F24B6C712AE}" type="sibTrans" cxnId="{9BE24EB7-FD63-47DF-A486-2EB922EE51EC}">
      <dgm:prSet/>
      <dgm:spPr/>
      <dgm:t>
        <a:bodyPr/>
        <a:lstStyle/>
        <a:p>
          <a:endParaRPr lang="en-US"/>
        </a:p>
      </dgm:t>
    </dgm:pt>
    <dgm:pt modelId="{73102B92-FF14-4CAE-BD91-498FC17301C2}">
      <dgm:prSet phldrT="[Text]"/>
      <dgm:spPr/>
      <dgm:t>
        <a:bodyPr/>
        <a:lstStyle/>
        <a:p>
          <a:pPr>
            <a:buNone/>
          </a:pPr>
          <a:r>
            <a:rPr lang="en-US" dirty="0"/>
            <a:t>This result supports the alternative hypothesis of a noticeable trend in global temperatures, aligning with the concerns of global warming.</a:t>
          </a:r>
        </a:p>
      </dgm:t>
    </dgm:pt>
    <dgm:pt modelId="{C2AD5D87-9D75-45ED-8CA1-A5E373DC1684}" type="parTrans" cxnId="{09F4B624-1746-443C-8B55-D9F861075DF6}">
      <dgm:prSet/>
      <dgm:spPr/>
      <dgm:t>
        <a:bodyPr/>
        <a:lstStyle/>
        <a:p>
          <a:endParaRPr lang="en-US"/>
        </a:p>
      </dgm:t>
    </dgm:pt>
    <dgm:pt modelId="{7F148CB4-66AD-4A14-BA4C-2464D3E26500}" type="sibTrans" cxnId="{09F4B624-1746-443C-8B55-D9F861075DF6}">
      <dgm:prSet/>
      <dgm:spPr/>
      <dgm:t>
        <a:bodyPr/>
        <a:lstStyle/>
        <a:p>
          <a:endParaRPr lang="en-US"/>
        </a:p>
      </dgm:t>
    </dgm:pt>
    <dgm:pt modelId="{E0435332-BFE7-494A-AE9B-18652C465EAB}">
      <dgm:prSet phldrT="[Text]"/>
      <dgm:spPr/>
      <dgm:t>
        <a:bodyPr/>
        <a:lstStyle/>
        <a:p>
          <a:pPr>
            <a:buNone/>
          </a:pPr>
          <a:r>
            <a:rPr lang="en-US" dirty="0"/>
            <a:t>Furthermore, the plot of median temperature changes over time visually corroborates the statistical findings, illustrating a steady increase in global median temperature over the years.</a:t>
          </a:r>
        </a:p>
      </dgm:t>
    </dgm:pt>
    <dgm:pt modelId="{5E7DE6C5-5974-4F64-A73B-97D3827D1BDB}" type="parTrans" cxnId="{99035D3B-0403-485A-B420-DE83141C1A82}">
      <dgm:prSet/>
      <dgm:spPr/>
      <dgm:t>
        <a:bodyPr/>
        <a:lstStyle/>
        <a:p>
          <a:endParaRPr lang="en-US"/>
        </a:p>
      </dgm:t>
    </dgm:pt>
    <dgm:pt modelId="{440FB98D-6AF8-409F-9D12-08C0DAC72A59}" type="sibTrans" cxnId="{99035D3B-0403-485A-B420-DE83141C1A82}">
      <dgm:prSet/>
      <dgm:spPr/>
      <dgm:t>
        <a:bodyPr/>
        <a:lstStyle/>
        <a:p>
          <a:endParaRPr lang="en-US"/>
        </a:p>
      </dgm:t>
    </dgm:pt>
    <dgm:pt modelId="{782EB6D7-EF4D-49AB-9E88-25CD25073406}">
      <dgm:prSet phldrT="[Text]"/>
      <dgm:spPr/>
      <dgm:t>
        <a:bodyPr/>
        <a:lstStyle/>
        <a:p>
          <a:endParaRPr lang="en-US" dirty="0"/>
        </a:p>
      </dgm:t>
    </dgm:pt>
    <dgm:pt modelId="{C3EBFF96-15D8-4BE9-82EA-6F08EBC88098}" type="sibTrans" cxnId="{137295D8-6DF0-4DFC-873B-D79BC77EFAE8}">
      <dgm:prSet/>
      <dgm:spPr/>
      <dgm:t>
        <a:bodyPr/>
        <a:lstStyle/>
        <a:p>
          <a:endParaRPr lang="en-US"/>
        </a:p>
      </dgm:t>
    </dgm:pt>
    <dgm:pt modelId="{403CC2B3-6BA2-4ECD-BF87-7DE77D71DEC3}" type="parTrans" cxnId="{137295D8-6DF0-4DFC-873B-D79BC77EFAE8}">
      <dgm:prSet/>
      <dgm:spPr/>
      <dgm:t>
        <a:bodyPr/>
        <a:lstStyle/>
        <a:p>
          <a:endParaRPr lang="en-US"/>
        </a:p>
      </dgm:t>
    </dgm:pt>
    <dgm:pt modelId="{650056E8-9E59-4939-B086-AD6AFC506BD8}">
      <dgm:prSet phldrT="[Text]"/>
      <dgm:spPr/>
      <dgm:t>
        <a:bodyPr/>
        <a:lstStyle/>
        <a:p>
          <a:endParaRPr lang="en-US" dirty="0"/>
        </a:p>
      </dgm:t>
    </dgm:pt>
    <dgm:pt modelId="{CAEFF948-BC17-439D-85B5-621A981B0C19}" type="sibTrans" cxnId="{B2B3EC61-9D72-48DE-8185-5C126C8974C4}">
      <dgm:prSet/>
      <dgm:spPr/>
      <dgm:t>
        <a:bodyPr/>
        <a:lstStyle/>
        <a:p>
          <a:endParaRPr lang="en-US"/>
        </a:p>
      </dgm:t>
    </dgm:pt>
    <dgm:pt modelId="{29CAF23A-46A6-4243-831C-7B9FD76C9B6C}" type="parTrans" cxnId="{B2B3EC61-9D72-48DE-8185-5C126C8974C4}">
      <dgm:prSet/>
      <dgm:spPr/>
      <dgm:t>
        <a:bodyPr/>
        <a:lstStyle/>
        <a:p>
          <a:endParaRPr lang="en-US"/>
        </a:p>
      </dgm:t>
    </dgm:pt>
    <dgm:pt modelId="{CB9BD667-B26A-4297-9549-079CD1C6EF71}" type="pres">
      <dgm:prSet presAssocID="{1DF0E02C-B0AF-4F11-9908-F3EF222FD28C}" presName="Name0" presStyleCnt="0">
        <dgm:presLayoutVars>
          <dgm:dir/>
          <dgm:animLvl val="lvl"/>
          <dgm:resizeHandles val="exact"/>
        </dgm:presLayoutVars>
      </dgm:prSet>
      <dgm:spPr/>
    </dgm:pt>
    <dgm:pt modelId="{03A0C081-9E16-4157-86C6-5E7B0D681BD2}" type="pres">
      <dgm:prSet presAssocID="{D80156F3-C9AF-40A9-94BE-40C3307C993B}" presName="linNode" presStyleCnt="0"/>
      <dgm:spPr/>
    </dgm:pt>
    <dgm:pt modelId="{40D131CE-2A16-4EB7-90C5-E285EA4245BD}" type="pres">
      <dgm:prSet presAssocID="{D80156F3-C9AF-40A9-94BE-40C3307C993B}" presName="parTx" presStyleLbl="revTx" presStyleIdx="0" presStyleCnt="3">
        <dgm:presLayoutVars>
          <dgm:chMax val="1"/>
          <dgm:bulletEnabled val="1"/>
        </dgm:presLayoutVars>
      </dgm:prSet>
      <dgm:spPr/>
    </dgm:pt>
    <dgm:pt modelId="{2267CE14-5837-4DAB-A45F-79203986A34E}" type="pres">
      <dgm:prSet presAssocID="{D80156F3-C9AF-40A9-94BE-40C3307C993B}" presName="bracket" presStyleLbl="parChTrans1D1" presStyleIdx="0" presStyleCnt="3" custLinFactX="-135273" custLinFactNeighborX="-200000" custLinFactNeighborY="237"/>
      <dgm:spPr/>
    </dgm:pt>
    <dgm:pt modelId="{0CE5B3A0-732D-4A1E-A6DD-B810137CE962}" type="pres">
      <dgm:prSet presAssocID="{D80156F3-C9AF-40A9-94BE-40C3307C993B}" presName="spH" presStyleCnt="0"/>
      <dgm:spPr/>
    </dgm:pt>
    <dgm:pt modelId="{49358BAF-134F-4D32-8BA1-6008FC7EC1ED}" type="pres">
      <dgm:prSet presAssocID="{D80156F3-C9AF-40A9-94BE-40C3307C993B}" presName="desTx" presStyleLbl="node1" presStyleIdx="0" presStyleCnt="3">
        <dgm:presLayoutVars>
          <dgm:bulletEnabled val="1"/>
        </dgm:presLayoutVars>
      </dgm:prSet>
      <dgm:spPr/>
    </dgm:pt>
    <dgm:pt modelId="{C0AF2373-E1AB-4E2E-BFC4-D317B0B9597F}" type="pres">
      <dgm:prSet presAssocID="{4292897D-5FDC-40B9-8615-D5C3FC6E5057}" presName="spV" presStyleCnt="0"/>
      <dgm:spPr/>
    </dgm:pt>
    <dgm:pt modelId="{8FCC2866-FA20-4AED-8AB9-9A1615761C1E}" type="pres">
      <dgm:prSet presAssocID="{650056E8-9E59-4939-B086-AD6AFC506BD8}" presName="linNode" presStyleCnt="0"/>
      <dgm:spPr/>
    </dgm:pt>
    <dgm:pt modelId="{07F05E00-3709-471A-8BD8-0721CDA95C88}" type="pres">
      <dgm:prSet presAssocID="{650056E8-9E59-4939-B086-AD6AFC506BD8}" presName="parTx" presStyleLbl="revTx" presStyleIdx="1" presStyleCnt="3">
        <dgm:presLayoutVars>
          <dgm:chMax val="1"/>
          <dgm:bulletEnabled val="1"/>
        </dgm:presLayoutVars>
      </dgm:prSet>
      <dgm:spPr/>
    </dgm:pt>
    <dgm:pt modelId="{17B5E3E3-CD5E-407C-ABDA-55D588C2CD0D}" type="pres">
      <dgm:prSet presAssocID="{650056E8-9E59-4939-B086-AD6AFC506BD8}" presName="bracket" presStyleLbl="parChTrans1D1" presStyleIdx="1" presStyleCnt="3" custLinFactX="-135273" custLinFactNeighborX="-200000" custLinFactNeighborY="-16062"/>
      <dgm:spPr/>
    </dgm:pt>
    <dgm:pt modelId="{CB6BBD7A-257E-408C-BB55-53317676AF05}" type="pres">
      <dgm:prSet presAssocID="{650056E8-9E59-4939-B086-AD6AFC506BD8}" presName="spH" presStyleCnt="0"/>
      <dgm:spPr/>
    </dgm:pt>
    <dgm:pt modelId="{245A3EB2-FB8A-4C36-9980-840E66B81F2A}" type="pres">
      <dgm:prSet presAssocID="{650056E8-9E59-4939-B086-AD6AFC506BD8}" presName="desTx" presStyleLbl="node1" presStyleIdx="1" presStyleCnt="3">
        <dgm:presLayoutVars>
          <dgm:bulletEnabled val="1"/>
        </dgm:presLayoutVars>
      </dgm:prSet>
      <dgm:spPr/>
    </dgm:pt>
    <dgm:pt modelId="{FA55F961-21DD-4CBC-B9B9-9696340CFCF1}" type="pres">
      <dgm:prSet presAssocID="{CAEFF948-BC17-439D-85B5-621A981B0C19}" presName="spV" presStyleCnt="0"/>
      <dgm:spPr/>
    </dgm:pt>
    <dgm:pt modelId="{624515AA-82D9-4BC8-B363-770980FFBECE}" type="pres">
      <dgm:prSet presAssocID="{782EB6D7-EF4D-49AB-9E88-25CD25073406}" presName="linNode" presStyleCnt="0"/>
      <dgm:spPr/>
    </dgm:pt>
    <dgm:pt modelId="{8625EE36-7E15-4AC9-AB91-85DFD96771E1}" type="pres">
      <dgm:prSet presAssocID="{782EB6D7-EF4D-49AB-9E88-25CD25073406}" presName="parTx" presStyleLbl="revTx" presStyleIdx="2" presStyleCnt="3">
        <dgm:presLayoutVars>
          <dgm:chMax val="1"/>
          <dgm:bulletEnabled val="1"/>
        </dgm:presLayoutVars>
      </dgm:prSet>
      <dgm:spPr/>
    </dgm:pt>
    <dgm:pt modelId="{6C746986-8738-44F7-AC2C-0D70E47F39FB}" type="pres">
      <dgm:prSet presAssocID="{782EB6D7-EF4D-49AB-9E88-25CD25073406}" presName="bracket" presStyleLbl="parChTrans1D1" presStyleIdx="2" presStyleCnt="3" custLinFactX="-158252" custLinFactNeighborX="-200000" custLinFactNeighborY="-12693"/>
      <dgm:spPr/>
    </dgm:pt>
    <dgm:pt modelId="{B9A835F1-12E7-44EC-8C2F-FB83D82D562B}" type="pres">
      <dgm:prSet presAssocID="{782EB6D7-EF4D-49AB-9E88-25CD25073406}" presName="spH" presStyleCnt="0"/>
      <dgm:spPr/>
    </dgm:pt>
    <dgm:pt modelId="{75EB4B54-F1C0-458A-9CC7-0226E37A7C5A}" type="pres">
      <dgm:prSet presAssocID="{782EB6D7-EF4D-49AB-9E88-25CD25073406}" presName="desTx" presStyleLbl="node1" presStyleIdx="2" presStyleCnt="3">
        <dgm:presLayoutVars>
          <dgm:bulletEnabled val="1"/>
        </dgm:presLayoutVars>
      </dgm:prSet>
      <dgm:spPr/>
    </dgm:pt>
  </dgm:ptLst>
  <dgm:cxnLst>
    <dgm:cxn modelId="{609FC820-B7FC-473D-990B-E4EC504DB6A1}" type="presOf" srcId="{C8532534-8AB6-4522-AB62-A6088C0A66F6}" destId="{49358BAF-134F-4D32-8BA1-6008FC7EC1ED}" srcOrd="0" destOrd="0" presId="urn:diagrams.loki3.com/BracketList"/>
    <dgm:cxn modelId="{09F4B624-1746-443C-8B55-D9F861075DF6}" srcId="{650056E8-9E59-4939-B086-AD6AFC506BD8}" destId="{73102B92-FF14-4CAE-BD91-498FC17301C2}" srcOrd="0" destOrd="0" parTransId="{C2AD5D87-9D75-45ED-8CA1-A5E373DC1684}" sibTransId="{7F148CB4-66AD-4A14-BA4C-2464D3E26500}"/>
    <dgm:cxn modelId="{99035D3B-0403-485A-B420-DE83141C1A82}" srcId="{782EB6D7-EF4D-49AB-9E88-25CD25073406}" destId="{E0435332-BFE7-494A-AE9B-18652C465EAB}" srcOrd="0" destOrd="0" parTransId="{5E7DE6C5-5974-4F64-A73B-97D3827D1BDB}" sibTransId="{440FB98D-6AF8-409F-9D12-08C0DAC72A59}"/>
    <dgm:cxn modelId="{B2B3EC61-9D72-48DE-8185-5C126C8974C4}" srcId="{1DF0E02C-B0AF-4F11-9908-F3EF222FD28C}" destId="{650056E8-9E59-4939-B086-AD6AFC506BD8}" srcOrd="1" destOrd="0" parTransId="{29CAF23A-46A6-4243-831C-7B9FD76C9B6C}" sibTransId="{CAEFF948-BC17-439D-85B5-621A981B0C19}"/>
    <dgm:cxn modelId="{8624796B-DBA7-4CB7-808B-45F8CEBD161B}" srcId="{1DF0E02C-B0AF-4F11-9908-F3EF222FD28C}" destId="{D80156F3-C9AF-40A9-94BE-40C3307C993B}" srcOrd="0" destOrd="0" parTransId="{7FBA6443-3A45-4651-8807-472871310D27}" sibTransId="{4292897D-5FDC-40B9-8615-D5C3FC6E5057}"/>
    <dgm:cxn modelId="{FA98BC89-56FB-4B25-B0C2-CD4819048508}" type="presOf" srcId="{1DF0E02C-B0AF-4F11-9908-F3EF222FD28C}" destId="{CB9BD667-B26A-4297-9549-079CD1C6EF71}" srcOrd="0" destOrd="0" presId="urn:diagrams.loki3.com/BracketList"/>
    <dgm:cxn modelId="{9BE24EB7-FD63-47DF-A486-2EB922EE51EC}" srcId="{D80156F3-C9AF-40A9-94BE-40C3307C993B}" destId="{C8532534-8AB6-4522-AB62-A6088C0A66F6}" srcOrd="0" destOrd="0" parTransId="{AEB6A1E2-EE9F-4A71-9E73-C00731E0C41E}" sibTransId="{C5800A7D-3FF9-4E6D-A8C0-8F24B6C712AE}"/>
    <dgm:cxn modelId="{466786C3-773A-4C76-89F9-36CE129B7091}" type="presOf" srcId="{E0435332-BFE7-494A-AE9B-18652C465EAB}" destId="{75EB4B54-F1C0-458A-9CC7-0226E37A7C5A}" srcOrd="0" destOrd="0" presId="urn:diagrams.loki3.com/BracketList"/>
    <dgm:cxn modelId="{D1563CCC-3C3F-4D5D-BC2E-E2E06B1FEFB2}" type="presOf" srcId="{782EB6D7-EF4D-49AB-9E88-25CD25073406}" destId="{8625EE36-7E15-4AC9-AB91-85DFD96771E1}" srcOrd="0" destOrd="0" presId="urn:diagrams.loki3.com/BracketList"/>
    <dgm:cxn modelId="{3360CBD1-A42D-437A-9767-B78B301E4266}" type="presOf" srcId="{73102B92-FF14-4CAE-BD91-498FC17301C2}" destId="{245A3EB2-FB8A-4C36-9980-840E66B81F2A}" srcOrd="0" destOrd="0" presId="urn:diagrams.loki3.com/BracketList"/>
    <dgm:cxn modelId="{137295D8-6DF0-4DFC-873B-D79BC77EFAE8}" srcId="{1DF0E02C-B0AF-4F11-9908-F3EF222FD28C}" destId="{782EB6D7-EF4D-49AB-9E88-25CD25073406}" srcOrd="2" destOrd="0" parTransId="{403CC2B3-6BA2-4ECD-BF87-7DE77D71DEC3}" sibTransId="{C3EBFF96-15D8-4BE9-82EA-6F08EBC88098}"/>
    <dgm:cxn modelId="{668FAEE4-E50B-4FCF-AA8D-DE6708386BEB}" type="presOf" srcId="{650056E8-9E59-4939-B086-AD6AFC506BD8}" destId="{07F05E00-3709-471A-8BD8-0721CDA95C88}" srcOrd="0" destOrd="0" presId="urn:diagrams.loki3.com/BracketList"/>
    <dgm:cxn modelId="{E4DFECFB-0B98-4F89-82BE-41D8E1FF393D}" type="presOf" srcId="{D80156F3-C9AF-40A9-94BE-40C3307C993B}" destId="{40D131CE-2A16-4EB7-90C5-E285EA4245BD}" srcOrd="0" destOrd="0" presId="urn:diagrams.loki3.com/BracketList"/>
    <dgm:cxn modelId="{F270736D-3C9E-4351-B2AD-4BB1ACDF886F}" type="presParOf" srcId="{CB9BD667-B26A-4297-9549-079CD1C6EF71}" destId="{03A0C081-9E16-4157-86C6-5E7B0D681BD2}" srcOrd="0" destOrd="0" presId="urn:diagrams.loki3.com/BracketList"/>
    <dgm:cxn modelId="{0F5C6478-ABE9-4D5A-B5AC-2650D09C8545}" type="presParOf" srcId="{03A0C081-9E16-4157-86C6-5E7B0D681BD2}" destId="{40D131CE-2A16-4EB7-90C5-E285EA4245BD}" srcOrd="0" destOrd="0" presId="urn:diagrams.loki3.com/BracketList"/>
    <dgm:cxn modelId="{56604FB5-E1CF-4FBB-940F-CDB06EAE68AA}" type="presParOf" srcId="{03A0C081-9E16-4157-86C6-5E7B0D681BD2}" destId="{2267CE14-5837-4DAB-A45F-79203986A34E}" srcOrd="1" destOrd="0" presId="urn:diagrams.loki3.com/BracketList"/>
    <dgm:cxn modelId="{605DC7F0-1B70-4F78-8779-A6060CA05109}" type="presParOf" srcId="{03A0C081-9E16-4157-86C6-5E7B0D681BD2}" destId="{0CE5B3A0-732D-4A1E-A6DD-B810137CE962}" srcOrd="2" destOrd="0" presId="urn:diagrams.loki3.com/BracketList"/>
    <dgm:cxn modelId="{F8AD1C3D-DC8A-4453-BEFD-58842969A7D9}" type="presParOf" srcId="{03A0C081-9E16-4157-86C6-5E7B0D681BD2}" destId="{49358BAF-134F-4D32-8BA1-6008FC7EC1ED}" srcOrd="3" destOrd="0" presId="urn:diagrams.loki3.com/BracketList"/>
    <dgm:cxn modelId="{97D9A832-5BD4-450A-836E-D4D95D3D0B91}" type="presParOf" srcId="{CB9BD667-B26A-4297-9549-079CD1C6EF71}" destId="{C0AF2373-E1AB-4E2E-BFC4-D317B0B9597F}" srcOrd="1" destOrd="0" presId="urn:diagrams.loki3.com/BracketList"/>
    <dgm:cxn modelId="{41ECD64D-0097-4CA1-A8F0-F66B7D92A57A}" type="presParOf" srcId="{CB9BD667-B26A-4297-9549-079CD1C6EF71}" destId="{8FCC2866-FA20-4AED-8AB9-9A1615761C1E}" srcOrd="2" destOrd="0" presId="urn:diagrams.loki3.com/BracketList"/>
    <dgm:cxn modelId="{B3AF3C3B-F6B5-4FBD-8D85-F10C355F2DA0}" type="presParOf" srcId="{8FCC2866-FA20-4AED-8AB9-9A1615761C1E}" destId="{07F05E00-3709-471A-8BD8-0721CDA95C88}" srcOrd="0" destOrd="0" presId="urn:diagrams.loki3.com/BracketList"/>
    <dgm:cxn modelId="{E0195481-96CE-4208-9174-669D7CFFDC0C}" type="presParOf" srcId="{8FCC2866-FA20-4AED-8AB9-9A1615761C1E}" destId="{17B5E3E3-CD5E-407C-ABDA-55D588C2CD0D}" srcOrd="1" destOrd="0" presId="urn:diagrams.loki3.com/BracketList"/>
    <dgm:cxn modelId="{2F05E521-40EB-444F-9FC6-57C2A86896F3}" type="presParOf" srcId="{8FCC2866-FA20-4AED-8AB9-9A1615761C1E}" destId="{CB6BBD7A-257E-408C-BB55-53317676AF05}" srcOrd="2" destOrd="0" presId="urn:diagrams.loki3.com/BracketList"/>
    <dgm:cxn modelId="{9670839D-F1F9-48A8-8042-28C415E8D6F8}" type="presParOf" srcId="{8FCC2866-FA20-4AED-8AB9-9A1615761C1E}" destId="{245A3EB2-FB8A-4C36-9980-840E66B81F2A}" srcOrd="3" destOrd="0" presId="urn:diagrams.loki3.com/BracketList"/>
    <dgm:cxn modelId="{F02C37DB-01D4-477D-B2E7-45A2656D0259}" type="presParOf" srcId="{CB9BD667-B26A-4297-9549-079CD1C6EF71}" destId="{FA55F961-21DD-4CBC-B9B9-9696340CFCF1}" srcOrd="3" destOrd="0" presId="urn:diagrams.loki3.com/BracketList"/>
    <dgm:cxn modelId="{C373B1AF-FFBC-4A57-937D-50138D0BCFB4}" type="presParOf" srcId="{CB9BD667-B26A-4297-9549-079CD1C6EF71}" destId="{624515AA-82D9-4BC8-B363-770980FFBECE}" srcOrd="4" destOrd="0" presId="urn:diagrams.loki3.com/BracketList"/>
    <dgm:cxn modelId="{7993F784-C44E-4BC3-858B-ECCB6FE0A753}" type="presParOf" srcId="{624515AA-82D9-4BC8-B363-770980FFBECE}" destId="{8625EE36-7E15-4AC9-AB91-85DFD96771E1}" srcOrd="0" destOrd="0" presId="urn:diagrams.loki3.com/BracketList"/>
    <dgm:cxn modelId="{4360B6BA-AD87-447D-B289-F3641B36EDC1}" type="presParOf" srcId="{624515AA-82D9-4BC8-B363-770980FFBECE}" destId="{6C746986-8738-44F7-AC2C-0D70E47F39FB}" srcOrd="1" destOrd="0" presId="urn:diagrams.loki3.com/BracketList"/>
    <dgm:cxn modelId="{A5496A5B-C563-40B4-8575-E1C19F71DE41}" type="presParOf" srcId="{624515AA-82D9-4BC8-B363-770980FFBECE}" destId="{B9A835F1-12E7-44EC-8C2F-FB83D82D562B}" srcOrd="2" destOrd="0" presId="urn:diagrams.loki3.com/BracketList"/>
    <dgm:cxn modelId="{EF9B5A40-F512-4C7B-8280-94F8B39B46BA}" type="presParOf" srcId="{624515AA-82D9-4BC8-B363-770980FFBECE}" destId="{75EB4B54-F1C0-458A-9CC7-0226E37A7C5A}"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31FFE4-1B14-4159-9805-E8AECE524622}"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27F9E223-FD2B-4275-BBA2-B21D6F21A029}">
      <dgm:prSet/>
      <dgm:spPr/>
      <dgm:t>
        <a:bodyPr/>
        <a:lstStyle/>
        <a:p>
          <a:r>
            <a:rPr lang="en-US"/>
            <a:t>The analysis conducted provides evidence supporting the hypothesis of a significant trend in global temperature changes over time. </a:t>
          </a:r>
        </a:p>
      </dgm:t>
    </dgm:pt>
    <dgm:pt modelId="{4751FD36-7249-4915-89FE-A9E0B942A605}" type="parTrans" cxnId="{9BD9DC1B-3025-45DA-BFFC-A8904FC3DEC7}">
      <dgm:prSet/>
      <dgm:spPr/>
      <dgm:t>
        <a:bodyPr/>
        <a:lstStyle/>
        <a:p>
          <a:endParaRPr lang="en-US"/>
        </a:p>
      </dgm:t>
    </dgm:pt>
    <dgm:pt modelId="{303665EE-6CF5-4819-BE29-53CBBF472B50}" type="sibTrans" cxnId="{9BD9DC1B-3025-45DA-BFFC-A8904FC3DEC7}">
      <dgm:prSet/>
      <dgm:spPr/>
      <dgm:t>
        <a:bodyPr/>
        <a:lstStyle/>
        <a:p>
          <a:endParaRPr lang="en-US"/>
        </a:p>
      </dgm:t>
    </dgm:pt>
    <dgm:pt modelId="{BB227732-99A7-4E01-B1E0-66446BDD30BC}">
      <dgm:prSet/>
      <dgm:spPr/>
      <dgm:t>
        <a:bodyPr/>
        <a:lstStyle/>
        <a:p>
          <a:r>
            <a:rPr lang="en-US"/>
            <a:t>This trend is indicative of global warming, highlighting the need for continued monitoring and intervention to mitigate climate change impacts. </a:t>
          </a:r>
        </a:p>
      </dgm:t>
    </dgm:pt>
    <dgm:pt modelId="{2B67CA93-1E60-49E1-8E98-28D29991E3A1}" type="parTrans" cxnId="{71A7230A-95BC-4E16-BBA5-0889EF31BDA9}">
      <dgm:prSet/>
      <dgm:spPr/>
      <dgm:t>
        <a:bodyPr/>
        <a:lstStyle/>
        <a:p>
          <a:endParaRPr lang="en-US"/>
        </a:p>
      </dgm:t>
    </dgm:pt>
    <dgm:pt modelId="{55FAE18F-4D3C-4C2C-ABF1-61A04F729826}" type="sibTrans" cxnId="{71A7230A-95BC-4E16-BBA5-0889EF31BDA9}">
      <dgm:prSet/>
      <dgm:spPr/>
      <dgm:t>
        <a:bodyPr/>
        <a:lstStyle/>
        <a:p>
          <a:endParaRPr lang="en-US"/>
        </a:p>
      </dgm:t>
    </dgm:pt>
    <dgm:pt modelId="{B8F5C6D7-5173-44F2-B193-96999106D42E}">
      <dgm:prSet/>
      <dgm:spPr/>
      <dgm:t>
        <a:bodyPr/>
        <a:lstStyle/>
        <a:p>
          <a:r>
            <a:rPr lang="en-US"/>
            <a:t>Future research should expand on this study by incorporating more comprehensive data and exploring the effects of specific variables such as greenhouse gas emissions and deforestation on global temperatures.</a:t>
          </a:r>
        </a:p>
      </dgm:t>
    </dgm:pt>
    <dgm:pt modelId="{E95ABB5A-31C5-495A-9468-38048A6EC2E1}" type="parTrans" cxnId="{AF2D148A-1D91-4FE2-B408-EB784D514C05}">
      <dgm:prSet/>
      <dgm:spPr/>
      <dgm:t>
        <a:bodyPr/>
        <a:lstStyle/>
        <a:p>
          <a:endParaRPr lang="en-US"/>
        </a:p>
      </dgm:t>
    </dgm:pt>
    <dgm:pt modelId="{14D5772E-EDD6-4F9A-BA14-0085E5F6CE83}" type="sibTrans" cxnId="{AF2D148A-1D91-4FE2-B408-EB784D514C05}">
      <dgm:prSet/>
      <dgm:spPr/>
      <dgm:t>
        <a:bodyPr/>
        <a:lstStyle/>
        <a:p>
          <a:endParaRPr lang="en-US"/>
        </a:p>
      </dgm:t>
    </dgm:pt>
    <dgm:pt modelId="{C254D58B-1E5B-47F8-9ADA-1940CEDACD60}" type="pres">
      <dgm:prSet presAssocID="{7831FFE4-1B14-4159-9805-E8AECE524622}" presName="Name0" presStyleCnt="0">
        <dgm:presLayoutVars>
          <dgm:dir/>
          <dgm:animLvl val="lvl"/>
          <dgm:resizeHandles val="exact"/>
        </dgm:presLayoutVars>
      </dgm:prSet>
      <dgm:spPr/>
    </dgm:pt>
    <dgm:pt modelId="{1F0F579F-FC44-4101-91B6-30F4A8541D4F}" type="pres">
      <dgm:prSet presAssocID="{B8F5C6D7-5173-44F2-B193-96999106D42E}" presName="boxAndChildren" presStyleCnt="0"/>
      <dgm:spPr/>
    </dgm:pt>
    <dgm:pt modelId="{1A0CFD56-E11F-4D53-AB78-E28AD58DBBBA}" type="pres">
      <dgm:prSet presAssocID="{B8F5C6D7-5173-44F2-B193-96999106D42E}" presName="parentTextBox" presStyleLbl="node1" presStyleIdx="0" presStyleCnt="3"/>
      <dgm:spPr/>
    </dgm:pt>
    <dgm:pt modelId="{009ABD0E-A758-4104-8F21-CCF94C7D6F33}" type="pres">
      <dgm:prSet presAssocID="{55FAE18F-4D3C-4C2C-ABF1-61A04F729826}" presName="sp" presStyleCnt="0"/>
      <dgm:spPr/>
    </dgm:pt>
    <dgm:pt modelId="{E893FF62-881A-4C52-8499-BED6A1FC9B8B}" type="pres">
      <dgm:prSet presAssocID="{BB227732-99A7-4E01-B1E0-66446BDD30BC}" presName="arrowAndChildren" presStyleCnt="0"/>
      <dgm:spPr/>
    </dgm:pt>
    <dgm:pt modelId="{DE1DB0A5-5E8C-4E20-B381-768F08BA47FD}" type="pres">
      <dgm:prSet presAssocID="{BB227732-99A7-4E01-B1E0-66446BDD30BC}" presName="parentTextArrow" presStyleLbl="node1" presStyleIdx="1" presStyleCnt="3"/>
      <dgm:spPr/>
    </dgm:pt>
    <dgm:pt modelId="{AC0B78C3-5C75-4C3F-81F1-CD4B1933FDD2}" type="pres">
      <dgm:prSet presAssocID="{303665EE-6CF5-4819-BE29-53CBBF472B50}" presName="sp" presStyleCnt="0"/>
      <dgm:spPr/>
    </dgm:pt>
    <dgm:pt modelId="{874DEB11-D523-4E32-A64E-1CF106C5400F}" type="pres">
      <dgm:prSet presAssocID="{27F9E223-FD2B-4275-BBA2-B21D6F21A029}" presName="arrowAndChildren" presStyleCnt="0"/>
      <dgm:spPr/>
    </dgm:pt>
    <dgm:pt modelId="{2E6D0463-D1E3-4803-887A-F2A56345B355}" type="pres">
      <dgm:prSet presAssocID="{27F9E223-FD2B-4275-BBA2-B21D6F21A029}" presName="parentTextArrow" presStyleLbl="node1" presStyleIdx="2" presStyleCnt="3"/>
      <dgm:spPr/>
    </dgm:pt>
  </dgm:ptLst>
  <dgm:cxnLst>
    <dgm:cxn modelId="{71A7230A-95BC-4E16-BBA5-0889EF31BDA9}" srcId="{7831FFE4-1B14-4159-9805-E8AECE524622}" destId="{BB227732-99A7-4E01-B1E0-66446BDD30BC}" srcOrd="1" destOrd="0" parTransId="{2B67CA93-1E60-49E1-8E98-28D29991E3A1}" sibTransId="{55FAE18F-4D3C-4C2C-ABF1-61A04F729826}"/>
    <dgm:cxn modelId="{9BD9DC1B-3025-45DA-BFFC-A8904FC3DEC7}" srcId="{7831FFE4-1B14-4159-9805-E8AECE524622}" destId="{27F9E223-FD2B-4275-BBA2-B21D6F21A029}" srcOrd="0" destOrd="0" parTransId="{4751FD36-7249-4915-89FE-A9E0B942A605}" sibTransId="{303665EE-6CF5-4819-BE29-53CBBF472B50}"/>
    <dgm:cxn modelId="{B5972C1F-E4CB-4D97-9D98-248458FA3C66}" type="presOf" srcId="{27F9E223-FD2B-4275-BBA2-B21D6F21A029}" destId="{2E6D0463-D1E3-4803-887A-F2A56345B355}" srcOrd="0" destOrd="0" presId="urn:microsoft.com/office/officeart/2005/8/layout/process4"/>
    <dgm:cxn modelId="{D7D32020-3146-40D9-8D1E-FA083059DC57}" type="presOf" srcId="{B8F5C6D7-5173-44F2-B193-96999106D42E}" destId="{1A0CFD56-E11F-4D53-AB78-E28AD58DBBBA}" srcOrd="0" destOrd="0" presId="urn:microsoft.com/office/officeart/2005/8/layout/process4"/>
    <dgm:cxn modelId="{70487168-DF1D-4AC6-B15E-81BD87E19319}" type="presOf" srcId="{7831FFE4-1B14-4159-9805-E8AECE524622}" destId="{C254D58B-1E5B-47F8-9ADA-1940CEDACD60}" srcOrd="0" destOrd="0" presId="urn:microsoft.com/office/officeart/2005/8/layout/process4"/>
    <dgm:cxn modelId="{3633707E-1D14-431C-8515-FD73834C2199}" type="presOf" srcId="{BB227732-99A7-4E01-B1E0-66446BDD30BC}" destId="{DE1DB0A5-5E8C-4E20-B381-768F08BA47FD}" srcOrd="0" destOrd="0" presId="urn:microsoft.com/office/officeart/2005/8/layout/process4"/>
    <dgm:cxn modelId="{AF2D148A-1D91-4FE2-B408-EB784D514C05}" srcId="{7831FFE4-1B14-4159-9805-E8AECE524622}" destId="{B8F5C6D7-5173-44F2-B193-96999106D42E}" srcOrd="2" destOrd="0" parTransId="{E95ABB5A-31C5-495A-9468-38048A6EC2E1}" sibTransId="{14D5772E-EDD6-4F9A-BA14-0085E5F6CE83}"/>
    <dgm:cxn modelId="{F3C0FD70-790B-46A0-B410-FD70127245D0}" type="presParOf" srcId="{C254D58B-1E5B-47F8-9ADA-1940CEDACD60}" destId="{1F0F579F-FC44-4101-91B6-30F4A8541D4F}" srcOrd="0" destOrd="0" presId="urn:microsoft.com/office/officeart/2005/8/layout/process4"/>
    <dgm:cxn modelId="{B1C14B97-A91D-4EEE-9AAB-00BDDF913F73}" type="presParOf" srcId="{1F0F579F-FC44-4101-91B6-30F4A8541D4F}" destId="{1A0CFD56-E11F-4D53-AB78-E28AD58DBBBA}" srcOrd="0" destOrd="0" presId="urn:microsoft.com/office/officeart/2005/8/layout/process4"/>
    <dgm:cxn modelId="{D8F7293E-6052-4EBF-802F-4BD3A309E557}" type="presParOf" srcId="{C254D58B-1E5B-47F8-9ADA-1940CEDACD60}" destId="{009ABD0E-A758-4104-8F21-CCF94C7D6F33}" srcOrd="1" destOrd="0" presId="urn:microsoft.com/office/officeart/2005/8/layout/process4"/>
    <dgm:cxn modelId="{AE065468-2878-43F5-816B-E99E1B60103B}" type="presParOf" srcId="{C254D58B-1E5B-47F8-9ADA-1940CEDACD60}" destId="{E893FF62-881A-4C52-8499-BED6A1FC9B8B}" srcOrd="2" destOrd="0" presId="urn:microsoft.com/office/officeart/2005/8/layout/process4"/>
    <dgm:cxn modelId="{1EC951F2-875C-41D4-805A-54DAB22FE356}" type="presParOf" srcId="{E893FF62-881A-4C52-8499-BED6A1FC9B8B}" destId="{DE1DB0A5-5E8C-4E20-B381-768F08BA47FD}" srcOrd="0" destOrd="0" presId="urn:microsoft.com/office/officeart/2005/8/layout/process4"/>
    <dgm:cxn modelId="{505499B1-4D6F-40CF-AC7E-6B432EDA23F0}" type="presParOf" srcId="{C254D58B-1E5B-47F8-9ADA-1940CEDACD60}" destId="{AC0B78C3-5C75-4C3F-81F1-CD4B1933FDD2}" srcOrd="3" destOrd="0" presId="urn:microsoft.com/office/officeart/2005/8/layout/process4"/>
    <dgm:cxn modelId="{527A16ED-BB0B-4C7E-B205-B9EDF59860FD}" type="presParOf" srcId="{C254D58B-1E5B-47F8-9ADA-1940CEDACD60}" destId="{874DEB11-D523-4E32-A64E-1CF106C5400F}" srcOrd="4" destOrd="0" presId="urn:microsoft.com/office/officeart/2005/8/layout/process4"/>
    <dgm:cxn modelId="{3E23435C-466E-4DCA-A4E7-1B61FECE5F41}" type="presParOf" srcId="{874DEB11-D523-4E32-A64E-1CF106C5400F}" destId="{2E6D0463-D1E3-4803-887A-F2A56345B355}" srcOrd="0"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382C-D814-403C-A914-9F907F440ECE}">
      <dsp:nvSpPr>
        <dsp:cNvPr id="0" name=""/>
        <dsp:cNvSpPr/>
      </dsp:nvSpPr>
      <dsp:spPr>
        <a:xfrm>
          <a:off x="777920" y="92454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7119F5-3772-43A5-89E3-673656885133}">
      <dsp:nvSpPr>
        <dsp:cNvPr id="0" name=""/>
        <dsp:cNvSpPr/>
      </dsp:nvSpPr>
      <dsp:spPr>
        <a:xfrm>
          <a:off x="282920" y="200459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Comprehensive analysis of global temperature trends using climate indicators</a:t>
          </a:r>
          <a:endParaRPr lang="en-US" sz="1200" kern="1200"/>
        </a:p>
      </dsp:txBody>
      <dsp:txXfrm>
        <a:off x="282920" y="2004591"/>
        <a:ext cx="1800000" cy="720000"/>
      </dsp:txXfrm>
    </dsp:sp>
    <dsp:sp modelId="{70274A17-B14C-4A78-804A-E530CBD2A2F5}">
      <dsp:nvSpPr>
        <dsp:cNvPr id="0" name=""/>
        <dsp:cNvSpPr/>
      </dsp:nvSpPr>
      <dsp:spPr>
        <a:xfrm>
          <a:off x="2892920" y="92454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8403B6-350E-4238-833F-A6D1B011C759}">
      <dsp:nvSpPr>
        <dsp:cNvPr id="0" name=""/>
        <dsp:cNvSpPr/>
      </dsp:nvSpPr>
      <dsp:spPr>
        <a:xfrm>
          <a:off x="2397920" y="200459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Focus on median annual temperature change to identify patterns</a:t>
          </a:r>
          <a:endParaRPr lang="en-US" sz="1200" kern="1200"/>
        </a:p>
      </dsp:txBody>
      <dsp:txXfrm>
        <a:off x="2397920" y="2004591"/>
        <a:ext cx="1800000" cy="720000"/>
      </dsp:txXfrm>
    </dsp:sp>
    <dsp:sp modelId="{98019BA4-D2CD-4EB8-8138-2D811087D02F}">
      <dsp:nvSpPr>
        <dsp:cNvPr id="0" name=""/>
        <dsp:cNvSpPr/>
      </dsp:nvSpPr>
      <dsp:spPr>
        <a:xfrm>
          <a:off x="5007921" y="92454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7E8CD-5B84-4A08-BAFE-1BD20157BDFB}">
      <dsp:nvSpPr>
        <dsp:cNvPr id="0" name=""/>
        <dsp:cNvSpPr/>
      </dsp:nvSpPr>
      <dsp:spPr>
        <a:xfrm>
          <a:off x="4512921" y="200459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Tests for significant monotonic trends as evidence of global warming</a:t>
          </a:r>
          <a:endParaRPr lang="en-US" sz="1200" kern="1200"/>
        </a:p>
      </dsp:txBody>
      <dsp:txXfrm>
        <a:off x="4512921" y="2004591"/>
        <a:ext cx="1800000" cy="720000"/>
      </dsp:txXfrm>
    </dsp:sp>
    <dsp:sp modelId="{4B2DC1AD-DADA-433E-9CBA-D5509B3B8557}">
      <dsp:nvSpPr>
        <dsp:cNvPr id="0" name=""/>
        <dsp:cNvSpPr/>
      </dsp:nvSpPr>
      <dsp:spPr>
        <a:xfrm>
          <a:off x="7122921" y="92454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1FF0D9-0D91-489B-98B8-B6CC91EF1ACB}">
      <dsp:nvSpPr>
        <dsp:cNvPr id="0" name=""/>
        <dsp:cNvSpPr/>
      </dsp:nvSpPr>
      <dsp:spPr>
        <a:xfrm>
          <a:off x="6627921" y="200459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t>Utilizes Page's non-parametric test for ordered data</a:t>
          </a:r>
          <a:endParaRPr lang="en-US" sz="1200" kern="1200" dirty="0"/>
        </a:p>
      </dsp:txBody>
      <dsp:txXfrm>
        <a:off x="6627921" y="2004591"/>
        <a:ext cx="1800000" cy="720000"/>
      </dsp:txXfrm>
    </dsp:sp>
    <dsp:sp modelId="{C6953784-ED90-4C41-8C76-B04B4C7A4F3C}">
      <dsp:nvSpPr>
        <dsp:cNvPr id="0" name=""/>
        <dsp:cNvSpPr/>
      </dsp:nvSpPr>
      <dsp:spPr>
        <a:xfrm>
          <a:off x="9237921" y="92454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BDA37-F445-4197-A506-FE6F926860CD}">
      <dsp:nvSpPr>
        <dsp:cNvPr id="0" name=""/>
        <dsp:cNvSpPr/>
      </dsp:nvSpPr>
      <dsp:spPr>
        <a:xfrm>
          <a:off x="8742921" y="200459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a:t>Results aim to inform climate policy and international strategies</a:t>
          </a:r>
          <a:endParaRPr lang="en-US" sz="1200" kern="1200"/>
        </a:p>
      </dsp:txBody>
      <dsp:txXfrm>
        <a:off x="8742921" y="2004591"/>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6E2B8-BC25-49E4-9473-FD8ACC258555}">
      <dsp:nvSpPr>
        <dsp:cNvPr id="0" name=""/>
        <dsp:cNvSpPr/>
      </dsp:nvSpPr>
      <dsp:spPr>
        <a:xfrm>
          <a:off x="0" y="2042905"/>
          <a:ext cx="10131425" cy="134036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Using a comprehensive dataset of climate change indicators, this report examines the median temperature changes over time and tests for the presence of a significant monotonic trend across years.</a:t>
          </a:r>
        </a:p>
      </dsp:txBody>
      <dsp:txXfrm>
        <a:off x="0" y="2042905"/>
        <a:ext cx="10131425" cy="1340367"/>
      </dsp:txXfrm>
    </dsp:sp>
    <dsp:sp modelId="{814D0E15-7A10-4E59-B172-B00E58937C36}">
      <dsp:nvSpPr>
        <dsp:cNvPr id="0" name=""/>
        <dsp:cNvSpPr/>
      </dsp:nvSpPr>
      <dsp:spPr>
        <a:xfrm rot="10800000">
          <a:off x="0" y="0"/>
          <a:ext cx="10131425" cy="2061484"/>
        </a:xfrm>
        <a:prstGeom prst="upArrowCallou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Global climate change, characterized by global warming, has become a pivotal concern in environmental science. This data analyzes temperature changes across various countries to detect patterns that may affirm the global warming phenomenon. The measurements have been updated yearly till 2022 from 1961. </a:t>
          </a:r>
        </a:p>
      </dsp:txBody>
      <dsp:txXfrm rot="10800000">
        <a:off x="0" y="0"/>
        <a:ext cx="10131425" cy="1339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4D56E-9D74-4166-ABD0-C5B35DEBA7C2}">
      <dsp:nvSpPr>
        <dsp:cNvPr id="0" name=""/>
        <dsp:cNvSpPr/>
      </dsp:nvSpPr>
      <dsp:spPr>
        <a:xfrm>
          <a:off x="0" y="524"/>
          <a:ext cx="1003201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F75F82-6D0E-474D-A01B-20E332B21CF1}">
      <dsp:nvSpPr>
        <dsp:cNvPr id="0" name=""/>
        <dsp:cNvSpPr/>
      </dsp:nvSpPr>
      <dsp:spPr>
        <a:xfrm>
          <a:off x="0" y="524"/>
          <a:ext cx="10032017" cy="8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effectLst/>
              <a:latin typeface="Söhne"/>
            </a:rPr>
            <a:t>Repository</a:t>
          </a:r>
          <a:r>
            <a:rPr lang="en-US" sz="2000" b="0" i="0" kern="1200" dirty="0">
              <a:effectLst/>
              <a:latin typeface="Söhne"/>
            </a:rPr>
            <a:t>: Kaggle</a:t>
          </a:r>
          <a:endParaRPr lang="en-US" sz="2000" kern="1200" dirty="0"/>
        </a:p>
      </dsp:txBody>
      <dsp:txXfrm>
        <a:off x="0" y="524"/>
        <a:ext cx="10032017" cy="859519"/>
      </dsp:txXfrm>
    </dsp:sp>
    <dsp:sp modelId="{19F8402F-5761-4863-9F76-7EEC3CA34167}">
      <dsp:nvSpPr>
        <dsp:cNvPr id="0" name=""/>
        <dsp:cNvSpPr/>
      </dsp:nvSpPr>
      <dsp:spPr>
        <a:xfrm>
          <a:off x="0" y="860044"/>
          <a:ext cx="10032017"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29ADB6-14FD-4E96-893D-55C4DD702CB9}">
      <dsp:nvSpPr>
        <dsp:cNvPr id="0" name=""/>
        <dsp:cNvSpPr/>
      </dsp:nvSpPr>
      <dsp:spPr>
        <a:xfrm>
          <a:off x="0" y="860044"/>
          <a:ext cx="10032017" cy="8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effectLst/>
              <a:latin typeface="Söhne"/>
            </a:rPr>
            <a:t>Dataset</a:t>
          </a:r>
          <a:r>
            <a:rPr lang="en-US" sz="2000" b="0" i="0" kern="1200" dirty="0">
              <a:effectLst/>
              <a:latin typeface="Söhne"/>
            </a:rPr>
            <a:t>: Climate Change Indicators</a:t>
          </a:r>
          <a:endParaRPr lang="en-US" sz="2000" kern="1200" dirty="0"/>
        </a:p>
      </dsp:txBody>
      <dsp:txXfrm>
        <a:off x="0" y="860044"/>
        <a:ext cx="10032017" cy="859519"/>
      </dsp:txXfrm>
    </dsp:sp>
    <dsp:sp modelId="{DD1764A7-60F0-4A19-AAEB-0FCF3DDF1513}">
      <dsp:nvSpPr>
        <dsp:cNvPr id="0" name=""/>
        <dsp:cNvSpPr/>
      </dsp:nvSpPr>
      <dsp:spPr>
        <a:xfrm>
          <a:off x="0" y="1719564"/>
          <a:ext cx="10032017"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105F9A-588B-43E9-A605-F116ECB00F2A}">
      <dsp:nvSpPr>
        <dsp:cNvPr id="0" name=""/>
        <dsp:cNvSpPr/>
      </dsp:nvSpPr>
      <dsp:spPr>
        <a:xfrm>
          <a:off x="0" y="1719564"/>
          <a:ext cx="10032017" cy="8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effectLst/>
              <a:latin typeface="Söhne"/>
            </a:rPr>
            <a:t>Coverage</a:t>
          </a:r>
          <a:r>
            <a:rPr lang="en-US" sz="2000" b="0" i="0" kern="1200" dirty="0">
              <a:effectLst/>
              <a:latin typeface="Söhne"/>
            </a:rPr>
            <a:t>: Years 1961 to 2022</a:t>
          </a:r>
          <a:endParaRPr lang="en-US" sz="2000" kern="1200" dirty="0"/>
        </a:p>
      </dsp:txBody>
      <dsp:txXfrm>
        <a:off x="0" y="1719564"/>
        <a:ext cx="10032017" cy="859519"/>
      </dsp:txXfrm>
    </dsp:sp>
    <dsp:sp modelId="{E149403B-87C0-4414-90D9-7245085718AC}">
      <dsp:nvSpPr>
        <dsp:cNvPr id="0" name=""/>
        <dsp:cNvSpPr/>
      </dsp:nvSpPr>
      <dsp:spPr>
        <a:xfrm>
          <a:off x="0" y="2579083"/>
          <a:ext cx="10032017"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3D4833-C2D1-4F57-851B-EA3C25DF8562}">
      <dsp:nvSpPr>
        <dsp:cNvPr id="0" name=""/>
        <dsp:cNvSpPr/>
      </dsp:nvSpPr>
      <dsp:spPr>
        <a:xfrm>
          <a:off x="0" y="2579083"/>
          <a:ext cx="10032017" cy="8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effectLst/>
              <a:latin typeface="Söhne"/>
            </a:rPr>
            <a:t>Key Variable</a:t>
          </a:r>
          <a:r>
            <a:rPr lang="en-US" sz="2000" b="0" i="0" kern="1200" dirty="0">
              <a:effectLst/>
              <a:latin typeface="Söhne"/>
            </a:rPr>
            <a:t>: Median Temperature Change</a:t>
          </a:r>
        </a:p>
        <a:p>
          <a:pPr marL="0" lvl="0" indent="0" algn="l" defTabSz="889000">
            <a:lnSpc>
              <a:spcPct val="90000"/>
            </a:lnSpc>
            <a:spcBef>
              <a:spcPct val="0"/>
            </a:spcBef>
            <a:spcAft>
              <a:spcPct val="35000"/>
            </a:spcAft>
            <a:buFont typeface="Arial" panose="020B0604020202020204" pitchFamily="34" charset="0"/>
            <a:buNone/>
          </a:pPr>
          <a:endParaRPr lang="en-US" sz="2000" kern="1200" dirty="0"/>
        </a:p>
      </dsp:txBody>
      <dsp:txXfrm>
        <a:off x="0" y="2579083"/>
        <a:ext cx="10032017" cy="859519"/>
      </dsp:txXfrm>
    </dsp:sp>
    <dsp:sp modelId="{B2B06A11-7346-4A58-8770-12CC7B2D1F0D}">
      <dsp:nvSpPr>
        <dsp:cNvPr id="0" name=""/>
        <dsp:cNvSpPr/>
      </dsp:nvSpPr>
      <dsp:spPr>
        <a:xfrm>
          <a:off x="0" y="3438603"/>
          <a:ext cx="10032017"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9E0465-6B71-4486-896B-E9790643D6D2}">
      <dsp:nvSpPr>
        <dsp:cNvPr id="0" name=""/>
        <dsp:cNvSpPr/>
      </dsp:nvSpPr>
      <dsp:spPr>
        <a:xfrm>
          <a:off x="0" y="3438603"/>
          <a:ext cx="10032017" cy="859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i="0" kern="1200" dirty="0">
              <a:effectLst/>
              <a:latin typeface="Söhne"/>
            </a:rPr>
            <a:t>Utilization</a:t>
          </a:r>
          <a:r>
            <a:rPr lang="en-US" sz="2000" b="0" i="0" kern="1200" dirty="0">
              <a:effectLst/>
              <a:latin typeface="Söhne"/>
            </a:rPr>
            <a:t>: Analysis of Global Temperature Trends</a:t>
          </a:r>
          <a:endParaRPr lang="en-US" sz="2000" kern="1200" dirty="0"/>
        </a:p>
      </dsp:txBody>
      <dsp:txXfrm>
        <a:off x="0" y="3438603"/>
        <a:ext cx="10032017" cy="859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94C96-DDF1-4DD3-984A-F82D0576D4FA}">
      <dsp:nvSpPr>
        <dsp:cNvPr id="0" name=""/>
        <dsp:cNvSpPr/>
      </dsp:nvSpPr>
      <dsp:spPr>
        <a:xfrm>
          <a:off x="198271" y="10"/>
          <a:ext cx="4176244" cy="26519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0DDFB9-0BB0-42CD-AAB3-B17C077A7C1D}">
      <dsp:nvSpPr>
        <dsp:cNvPr id="0" name=""/>
        <dsp:cNvSpPr/>
      </dsp:nvSpPr>
      <dsp:spPr>
        <a:xfrm>
          <a:off x="662298" y="440836"/>
          <a:ext cx="4176244" cy="26519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Null Hypothesis (H0): </a:t>
          </a:r>
          <a:r>
            <a:rPr lang="en-US" sz="3200" kern="1200" dirty="0"/>
            <a:t>There is no increasing or decreasing trend across the treatments (years).</a:t>
          </a:r>
        </a:p>
      </dsp:txBody>
      <dsp:txXfrm>
        <a:off x="739970" y="518508"/>
        <a:ext cx="4020900" cy="2496571"/>
      </dsp:txXfrm>
    </dsp:sp>
    <dsp:sp modelId="{469432CA-B906-4C51-98F5-D76FCDEB08BC}">
      <dsp:nvSpPr>
        <dsp:cNvPr id="0" name=""/>
        <dsp:cNvSpPr/>
      </dsp:nvSpPr>
      <dsp:spPr>
        <a:xfrm>
          <a:off x="5297726" y="5"/>
          <a:ext cx="4176244" cy="265191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5418BC-66F5-4C53-BDC5-21303C82BD00}">
      <dsp:nvSpPr>
        <dsp:cNvPr id="0" name=""/>
        <dsp:cNvSpPr/>
      </dsp:nvSpPr>
      <dsp:spPr>
        <a:xfrm>
          <a:off x="5761753" y="440831"/>
          <a:ext cx="4176244" cy="265191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Alternative Hypothesis (H1): There is an increasing trend across the treatments (years).</a:t>
          </a:r>
        </a:p>
      </dsp:txBody>
      <dsp:txXfrm>
        <a:off x="5839425" y="518503"/>
        <a:ext cx="4020900" cy="24965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3A06D-E521-4C8D-84E7-ECD9D5BACECE}">
      <dsp:nvSpPr>
        <dsp:cNvPr id="0" name=""/>
        <dsp:cNvSpPr/>
      </dsp:nvSpPr>
      <dsp:spPr>
        <a:xfrm>
          <a:off x="0" y="4839"/>
          <a:ext cx="10530115" cy="626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D6E7B-EBAF-49AD-A258-96D508937519}">
      <dsp:nvSpPr>
        <dsp:cNvPr id="0" name=""/>
        <dsp:cNvSpPr/>
      </dsp:nvSpPr>
      <dsp:spPr>
        <a:xfrm>
          <a:off x="189479" y="142405"/>
          <a:ext cx="344507" cy="344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6DB7C8-B32E-4D85-9EB2-51D8987E0706}">
      <dsp:nvSpPr>
        <dsp:cNvPr id="0" name=""/>
        <dsp:cNvSpPr/>
      </dsp:nvSpPr>
      <dsp:spPr>
        <a:xfrm>
          <a:off x="723466" y="1469"/>
          <a:ext cx="9806648" cy="62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92" tIns="66292" rIns="66292" bIns="66292"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Non-Parametric</a:t>
          </a:r>
          <a:r>
            <a:rPr lang="en-US" sz="1900" b="0" i="0" kern="1200" dirty="0">
              <a:solidFill>
                <a:schemeClr val="bg1"/>
              </a:solidFill>
            </a:rPr>
            <a:t>: No need for data to follow a normal distribution</a:t>
          </a:r>
          <a:endParaRPr lang="en-US" sz="1900" kern="1200" dirty="0">
            <a:solidFill>
              <a:schemeClr val="bg1"/>
            </a:solidFill>
          </a:endParaRPr>
        </a:p>
      </dsp:txBody>
      <dsp:txXfrm>
        <a:off x="723466" y="1469"/>
        <a:ext cx="9806648" cy="626377"/>
      </dsp:txXfrm>
    </dsp:sp>
    <dsp:sp modelId="{50ECECBD-1ABD-4CB1-B248-FB32623E9CD3}">
      <dsp:nvSpPr>
        <dsp:cNvPr id="0" name=""/>
        <dsp:cNvSpPr/>
      </dsp:nvSpPr>
      <dsp:spPr>
        <a:xfrm>
          <a:off x="0" y="784442"/>
          <a:ext cx="10530115" cy="626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AAE10-74C9-442A-AE5C-153820628772}">
      <dsp:nvSpPr>
        <dsp:cNvPr id="0" name=""/>
        <dsp:cNvSpPr/>
      </dsp:nvSpPr>
      <dsp:spPr>
        <a:xfrm>
          <a:off x="189479" y="925377"/>
          <a:ext cx="344507" cy="344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B1818-2B92-4008-81A5-238AF9B3F25C}">
      <dsp:nvSpPr>
        <dsp:cNvPr id="0" name=""/>
        <dsp:cNvSpPr/>
      </dsp:nvSpPr>
      <dsp:spPr>
        <a:xfrm>
          <a:off x="723466" y="784442"/>
          <a:ext cx="9806648" cy="62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92" tIns="66292" rIns="66292" bIns="66292"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Robust Against Irregularities</a:t>
          </a:r>
          <a:r>
            <a:rPr lang="en-US" sz="1900" b="0" i="0" kern="1200" dirty="0">
              <a:solidFill>
                <a:schemeClr val="bg1"/>
              </a:solidFill>
            </a:rPr>
            <a:t>: Handles the complexities of global climate data</a:t>
          </a:r>
          <a:endParaRPr lang="en-US" sz="1900" kern="1200" dirty="0">
            <a:solidFill>
              <a:schemeClr val="bg1"/>
            </a:solidFill>
          </a:endParaRPr>
        </a:p>
      </dsp:txBody>
      <dsp:txXfrm>
        <a:off x="723466" y="784442"/>
        <a:ext cx="9806648" cy="626377"/>
      </dsp:txXfrm>
    </dsp:sp>
    <dsp:sp modelId="{03A48472-792B-4DD9-9EBC-8B9E9D959C4D}">
      <dsp:nvSpPr>
        <dsp:cNvPr id="0" name=""/>
        <dsp:cNvSpPr/>
      </dsp:nvSpPr>
      <dsp:spPr>
        <a:xfrm>
          <a:off x="0" y="1567414"/>
          <a:ext cx="10530115" cy="626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7DA2D-D369-42DA-88F1-A8F6F7942743}">
      <dsp:nvSpPr>
        <dsp:cNvPr id="0" name=""/>
        <dsp:cNvSpPr/>
      </dsp:nvSpPr>
      <dsp:spPr>
        <a:xfrm>
          <a:off x="189479" y="1708349"/>
          <a:ext cx="344507" cy="344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68F556-C593-431D-A116-BF0369D2B471}">
      <dsp:nvSpPr>
        <dsp:cNvPr id="0" name=""/>
        <dsp:cNvSpPr/>
      </dsp:nvSpPr>
      <dsp:spPr>
        <a:xfrm>
          <a:off x="723466" y="1567414"/>
          <a:ext cx="9806648" cy="62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92" tIns="66292" rIns="66292" bIns="66292"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Monotonic Trend Detection</a:t>
          </a:r>
          <a:r>
            <a:rPr lang="en-US" sz="1900" b="0" i="0" kern="1200" dirty="0">
              <a:solidFill>
                <a:schemeClr val="bg1"/>
              </a:solidFill>
            </a:rPr>
            <a:t>: Identifies consistent upward or downward temperature trends</a:t>
          </a:r>
          <a:endParaRPr lang="en-US" sz="1900" kern="1200" dirty="0">
            <a:solidFill>
              <a:schemeClr val="bg1"/>
            </a:solidFill>
          </a:endParaRPr>
        </a:p>
      </dsp:txBody>
      <dsp:txXfrm>
        <a:off x="723466" y="1567414"/>
        <a:ext cx="9806648" cy="626377"/>
      </dsp:txXfrm>
    </dsp:sp>
    <dsp:sp modelId="{BF87FF2F-FFE3-4361-8322-BDD9C51211A3}">
      <dsp:nvSpPr>
        <dsp:cNvPr id="0" name=""/>
        <dsp:cNvSpPr/>
      </dsp:nvSpPr>
      <dsp:spPr>
        <a:xfrm>
          <a:off x="0" y="2350387"/>
          <a:ext cx="10530115" cy="626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22405-78D9-4359-A06E-9C870945AB9B}">
      <dsp:nvSpPr>
        <dsp:cNvPr id="0" name=""/>
        <dsp:cNvSpPr/>
      </dsp:nvSpPr>
      <dsp:spPr>
        <a:xfrm>
          <a:off x="189479" y="2491322"/>
          <a:ext cx="344507" cy="3445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E86AB-0C02-4EB5-9A1F-D22E99143C2B}">
      <dsp:nvSpPr>
        <dsp:cNvPr id="0" name=""/>
        <dsp:cNvSpPr/>
      </dsp:nvSpPr>
      <dsp:spPr>
        <a:xfrm>
          <a:off x="723466" y="2350387"/>
          <a:ext cx="9806648" cy="62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92" tIns="66292" rIns="66292" bIns="66292"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Appropriate for Ordered Data</a:t>
          </a:r>
          <a:r>
            <a:rPr lang="en-US" sz="1900" b="0" i="0" kern="1200" dirty="0">
              <a:solidFill>
                <a:schemeClr val="bg1"/>
              </a:solidFill>
            </a:rPr>
            <a:t>: Ideal for analyzing time-sequenced data from 1961-2022</a:t>
          </a:r>
          <a:endParaRPr lang="en-US" sz="1900" kern="1200" dirty="0">
            <a:solidFill>
              <a:schemeClr val="bg1"/>
            </a:solidFill>
          </a:endParaRPr>
        </a:p>
      </dsp:txBody>
      <dsp:txXfrm>
        <a:off x="723466" y="2350387"/>
        <a:ext cx="9806648" cy="626377"/>
      </dsp:txXfrm>
    </dsp:sp>
    <dsp:sp modelId="{9E3A8F83-5A7C-4507-9BB0-6F9916D67B0B}">
      <dsp:nvSpPr>
        <dsp:cNvPr id="0" name=""/>
        <dsp:cNvSpPr/>
      </dsp:nvSpPr>
      <dsp:spPr>
        <a:xfrm>
          <a:off x="0" y="3133359"/>
          <a:ext cx="10530115" cy="626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335A7F-2185-4307-A0B7-E09D8E7B16EB}">
      <dsp:nvSpPr>
        <dsp:cNvPr id="0" name=""/>
        <dsp:cNvSpPr/>
      </dsp:nvSpPr>
      <dsp:spPr>
        <a:xfrm>
          <a:off x="189479" y="3274294"/>
          <a:ext cx="344507" cy="3445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A1CEFD-3911-4E50-A8AD-276B27314C6E}">
      <dsp:nvSpPr>
        <dsp:cNvPr id="0" name=""/>
        <dsp:cNvSpPr/>
      </dsp:nvSpPr>
      <dsp:spPr>
        <a:xfrm>
          <a:off x="723466" y="3133359"/>
          <a:ext cx="9806648" cy="62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92" tIns="66292" rIns="66292" bIns="66292"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Alignment with Study Goals</a:t>
          </a:r>
          <a:r>
            <a:rPr lang="en-US" sz="1900" b="0" i="0" kern="1200" dirty="0">
              <a:solidFill>
                <a:schemeClr val="bg1"/>
              </a:solidFill>
            </a:rPr>
            <a:t>: Tests for significant trends indicative of global warming</a:t>
          </a:r>
          <a:endParaRPr lang="en-US" sz="1900" kern="1200" dirty="0">
            <a:solidFill>
              <a:schemeClr val="bg1"/>
            </a:solidFill>
          </a:endParaRPr>
        </a:p>
      </dsp:txBody>
      <dsp:txXfrm>
        <a:off x="723466" y="3133359"/>
        <a:ext cx="9806648" cy="626377"/>
      </dsp:txXfrm>
    </dsp:sp>
    <dsp:sp modelId="{255EAB9B-7978-4704-9514-0DBA1D819911}">
      <dsp:nvSpPr>
        <dsp:cNvPr id="0" name=""/>
        <dsp:cNvSpPr/>
      </dsp:nvSpPr>
      <dsp:spPr>
        <a:xfrm>
          <a:off x="0" y="3916332"/>
          <a:ext cx="10530115" cy="6263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2DA1B-1099-40D6-BD0B-73090E8AEED4}">
      <dsp:nvSpPr>
        <dsp:cNvPr id="0" name=""/>
        <dsp:cNvSpPr/>
      </dsp:nvSpPr>
      <dsp:spPr>
        <a:xfrm>
          <a:off x="189479" y="4057267"/>
          <a:ext cx="344507" cy="3445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76CFC2-68D7-4C7F-B82F-87A9DB86A485}">
      <dsp:nvSpPr>
        <dsp:cNvPr id="0" name=""/>
        <dsp:cNvSpPr/>
      </dsp:nvSpPr>
      <dsp:spPr>
        <a:xfrm>
          <a:off x="723466" y="3916332"/>
          <a:ext cx="9806648" cy="626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92" tIns="66292" rIns="66292" bIns="66292" numCol="1" spcCol="1270" anchor="ctr" anchorCtr="0">
          <a:noAutofit/>
        </a:bodyPr>
        <a:lstStyle/>
        <a:p>
          <a:pPr marL="0" lvl="0" indent="0" algn="l" defTabSz="844550">
            <a:lnSpc>
              <a:spcPct val="100000"/>
            </a:lnSpc>
            <a:spcBef>
              <a:spcPct val="0"/>
            </a:spcBef>
            <a:spcAft>
              <a:spcPct val="35000"/>
            </a:spcAft>
            <a:buNone/>
          </a:pPr>
          <a:r>
            <a:rPr lang="en-US" sz="1900" b="1" i="0" kern="1200" dirty="0">
              <a:solidFill>
                <a:schemeClr val="bg1"/>
              </a:solidFill>
            </a:rPr>
            <a:t>Chronological Analysis</a:t>
          </a:r>
          <a:r>
            <a:rPr lang="en-US" sz="1900" b="0" i="0" kern="1200" dirty="0">
              <a:solidFill>
                <a:schemeClr val="bg1"/>
              </a:solidFill>
            </a:rPr>
            <a:t>: Systematically evaluates yearly temperature changes across nations</a:t>
          </a:r>
          <a:endParaRPr lang="en-US" sz="1900" kern="1200" dirty="0">
            <a:solidFill>
              <a:schemeClr val="bg1"/>
            </a:solidFill>
          </a:endParaRPr>
        </a:p>
      </dsp:txBody>
      <dsp:txXfrm>
        <a:off x="723466" y="3916332"/>
        <a:ext cx="9806648" cy="6263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3751C-1FC8-4B4B-8F0B-B42C16EF721F}">
      <dsp:nvSpPr>
        <dsp:cNvPr id="0" name=""/>
        <dsp:cNvSpPr/>
      </dsp:nvSpPr>
      <dsp:spPr>
        <a:xfrm>
          <a:off x="611534" y="1496261"/>
          <a:ext cx="1303262" cy="13032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3AF5E-D4A5-49C9-B931-60C3E73E1F33}">
      <dsp:nvSpPr>
        <dsp:cNvPr id="0" name=""/>
        <dsp:cNvSpPr/>
      </dsp:nvSpPr>
      <dsp:spPr>
        <a:xfrm>
          <a:off x="889278" y="1774005"/>
          <a:ext cx="747773" cy="747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20A71D-0133-40D4-8A68-58859CF4806B}">
      <dsp:nvSpPr>
        <dsp:cNvPr id="0" name=""/>
        <dsp:cNvSpPr/>
      </dsp:nvSpPr>
      <dsp:spPr>
        <a:xfrm>
          <a:off x="194917" y="3205457"/>
          <a:ext cx="21364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0" i="0" kern="1200" dirty="0"/>
            <a:t>Data Preprocessing: </a:t>
          </a:r>
          <a:r>
            <a:rPr lang="en-US" sz="1400" b="0" i="0" kern="1200" cap="none" dirty="0"/>
            <a:t>From wide to long format</a:t>
          </a:r>
          <a:endParaRPr lang="en-US" sz="1300" kern="1200" dirty="0"/>
        </a:p>
      </dsp:txBody>
      <dsp:txXfrm>
        <a:off x="194917" y="3205457"/>
        <a:ext cx="2136495" cy="720000"/>
      </dsp:txXfrm>
    </dsp:sp>
    <dsp:sp modelId="{AA19D6A3-BF9C-4C71-8CBE-1B9F06566705}">
      <dsp:nvSpPr>
        <dsp:cNvPr id="0" name=""/>
        <dsp:cNvSpPr/>
      </dsp:nvSpPr>
      <dsp:spPr>
        <a:xfrm>
          <a:off x="3121916" y="1496261"/>
          <a:ext cx="1303262" cy="13032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F902D4-7B42-4689-AF84-1D4135AD2338}">
      <dsp:nvSpPr>
        <dsp:cNvPr id="0" name=""/>
        <dsp:cNvSpPr/>
      </dsp:nvSpPr>
      <dsp:spPr>
        <a:xfrm>
          <a:off x="3399660" y="1774005"/>
          <a:ext cx="747773" cy="747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207CD-F01F-4ACE-918D-61B5FD6D2F26}">
      <dsp:nvSpPr>
        <dsp:cNvPr id="0" name=""/>
        <dsp:cNvSpPr/>
      </dsp:nvSpPr>
      <dsp:spPr>
        <a:xfrm>
          <a:off x="2705299" y="3205457"/>
          <a:ext cx="21364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Focus: </a:t>
          </a:r>
          <a:r>
            <a:rPr lang="en-US" sz="1500" b="0" i="0" kern="1200" cap="none" dirty="0"/>
            <a:t>Yearly median temperature change analysis</a:t>
          </a:r>
          <a:endParaRPr lang="en-US" sz="1500" kern="1200" dirty="0"/>
        </a:p>
      </dsp:txBody>
      <dsp:txXfrm>
        <a:off x="2705299" y="3205457"/>
        <a:ext cx="2136495" cy="720000"/>
      </dsp:txXfrm>
    </dsp:sp>
    <dsp:sp modelId="{2128AE3B-1926-4C7A-8EE6-974F8D418EAD}">
      <dsp:nvSpPr>
        <dsp:cNvPr id="0" name=""/>
        <dsp:cNvSpPr/>
      </dsp:nvSpPr>
      <dsp:spPr>
        <a:xfrm>
          <a:off x="5632298" y="1496261"/>
          <a:ext cx="1303262" cy="13032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6D287-598F-48B4-8F9E-C62DBFBF41F5}">
      <dsp:nvSpPr>
        <dsp:cNvPr id="0" name=""/>
        <dsp:cNvSpPr/>
      </dsp:nvSpPr>
      <dsp:spPr>
        <a:xfrm>
          <a:off x="5910043" y="1774005"/>
          <a:ext cx="747773" cy="747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DE97B5-1E03-4535-8A60-FF2FA874B68F}">
      <dsp:nvSpPr>
        <dsp:cNvPr id="0" name=""/>
        <dsp:cNvSpPr/>
      </dsp:nvSpPr>
      <dsp:spPr>
        <a:xfrm>
          <a:off x="5215682" y="3205457"/>
          <a:ext cx="21364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Tools: R language, ggplot2, </a:t>
          </a:r>
          <a:r>
            <a:rPr lang="en-US" sz="1500" b="0" i="0" kern="1200" dirty="0" err="1"/>
            <a:t>tidyverse</a:t>
          </a:r>
          <a:r>
            <a:rPr lang="en-US" sz="1500" b="0" i="0" kern="1200" dirty="0"/>
            <a:t>, </a:t>
          </a:r>
          <a:r>
            <a:rPr lang="en-US" sz="1500" b="0" i="0" kern="1200" dirty="0" err="1"/>
            <a:t>DescTools</a:t>
          </a:r>
          <a:endParaRPr lang="en-US" sz="1500" kern="1200" dirty="0"/>
        </a:p>
      </dsp:txBody>
      <dsp:txXfrm>
        <a:off x="5215682" y="3205457"/>
        <a:ext cx="2136495" cy="720000"/>
      </dsp:txXfrm>
    </dsp:sp>
    <dsp:sp modelId="{9796823B-2599-4AAF-AA3F-C0C610A5F500}">
      <dsp:nvSpPr>
        <dsp:cNvPr id="0" name=""/>
        <dsp:cNvSpPr/>
      </dsp:nvSpPr>
      <dsp:spPr>
        <a:xfrm>
          <a:off x="8142681" y="1496261"/>
          <a:ext cx="1303262" cy="13032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10AAD-8744-421E-8455-3CAE6586B9D1}">
      <dsp:nvSpPr>
        <dsp:cNvPr id="0" name=""/>
        <dsp:cNvSpPr/>
      </dsp:nvSpPr>
      <dsp:spPr>
        <a:xfrm>
          <a:off x="8420425" y="1774005"/>
          <a:ext cx="747773" cy="7477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7447D1-9E36-4949-9113-51C91915A80A}">
      <dsp:nvSpPr>
        <dsp:cNvPr id="0" name=""/>
        <dsp:cNvSpPr/>
      </dsp:nvSpPr>
      <dsp:spPr>
        <a:xfrm>
          <a:off x="7726064" y="3205457"/>
          <a:ext cx="21364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Statistical Testing: </a:t>
          </a:r>
          <a:r>
            <a:rPr lang="en-US" sz="1500" b="0" i="0" kern="1200" cap="none" dirty="0"/>
            <a:t>Page test for trend detection</a:t>
          </a:r>
          <a:endParaRPr lang="en-US" sz="1500" kern="1200" dirty="0"/>
        </a:p>
      </dsp:txBody>
      <dsp:txXfrm>
        <a:off x="7726064" y="3205457"/>
        <a:ext cx="2136495" cy="720000"/>
      </dsp:txXfrm>
    </dsp:sp>
    <dsp:sp modelId="{339C1960-DC90-48DD-B906-5156FE0D3D7E}">
      <dsp:nvSpPr>
        <dsp:cNvPr id="0" name=""/>
        <dsp:cNvSpPr/>
      </dsp:nvSpPr>
      <dsp:spPr>
        <a:xfrm>
          <a:off x="10653063" y="1496261"/>
          <a:ext cx="1303262" cy="13032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9F1C8A-00A8-42A1-93C9-2FAB0B28F274}">
      <dsp:nvSpPr>
        <dsp:cNvPr id="0" name=""/>
        <dsp:cNvSpPr/>
      </dsp:nvSpPr>
      <dsp:spPr>
        <a:xfrm>
          <a:off x="10930807" y="1774005"/>
          <a:ext cx="747773" cy="7477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C8E7BB-F67F-4D30-BFCF-B5D742CEAC3D}">
      <dsp:nvSpPr>
        <dsp:cNvPr id="0" name=""/>
        <dsp:cNvSpPr/>
      </dsp:nvSpPr>
      <dsp:spPr>
        <a:xfrm>
          <a:off x="10236446" y="3205457"/>
          <a:ext cx="213649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Analysis Span: 1</a:t>
          </a:r>
          <a:r>
            <a:rPr lang="en-US" sz="1500" b="0" i="0" kern="1200" cap="none" dirty="0"/>
            <a:t>961 to 2022</a:t>
          </a:r>
          <a:endParaRPr lang="en-US" sz="1500" kern="1200" dirty="0"/>
        </a:p>
      </dsp:txBody>
      <dsp:txXfrm>
        <a:off x="10236446" y="3205457"/>
        <a:ext cx="2136495"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131CE-2A16-4EB7-90C5-E285EA4245BD}">
      <dsp:nvSpPr>
        <dsp:cNvPr id="0" name=""/>
        <dsp:cNvSpPr/>
      </dsp:nvSpPr>
      <dsp:spPr>
        <a:xfrm>
          <a:off x="3910" y="559634"/>
          <a:ext cx="2000205"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endParaRPr lang="en-US" sz="2200" kern="1200" dirty="0"/>
        </a:p>
      </dsp:txBody>
      <dsp:txXfrm>
        <a:off x="3910" y="559634"/>
        <a:ext cx="2000205" cy="435600"/>
      </dsp:txXfrm>
    </dsp:sp>
    <dsp:sp modelId="{2267CE14-5837-4DAB-A45F-79203986A34E}">
      <dsp:nvSpPr>
        <dsp:cNvPr id="0" name=""/>
        <dsp:cNvSpPr/>
      </dsp:nvSpPr>
      <dsp:spPr>
        <a:xfrm>
          <a:off x="1142935" y="72939"/>
          <a:ext cx="400041" cy="1415700"/>
        </a:xfrm>
        <a:prstGeom prst="leftBrace">
          <a:avLst>
            <a:gd name="adj1" fmla="val 35000"/>
            <a:gd name="adj2" fmla="val 5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358BAF-134F-4D32-8BA1-6008FC7EC1ED}">
      <dsp:nvSpPr>
        <dsp:cNvPr id="0" name=""/>
        <dsp:cNvSpPr/>
      </dsp:nvSpPr>
      <dsp:spPr>
        <a:xfrm>
          <a:off x="2564173" y="69583"/>
          <a:ext cx="5440558" cy="141570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None/>
          </a:pPr>
          <a:r>
            <a:rPr lang="en-US" sz="2200" kern="1200" dirty="0"/>
            <a:t>The Page test revealed a p value of &lt; 2.2e-16, indicating a significant monotonic trend in temperature changes over the years examined. </a:t>
          </a:r>
        </a:p>
      </dsp:txBody>
      <dsp:txXfrm>
        <a:off x="2564173" y="69583"/>
        <a:ext cx="5440558" cy="1415700"/>
      </dsp:txXfrm>
    </dsp:sp>
    <dsp:sp modelId="{07F05E00-3709-471A-8BD8-0721CDA95C88}">
      <dsp:nvSpPr>
        <dsp:cNvPr id="0" name=""/>
        <dsp:cNvSpPr/>
      </dsp:nvSpPr>
      <dsp:spPr>
        <a:xfrm>
          <a:off x="3910" y="2054534"/>
          <a:ext cx="2000205"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endParaRPr lang="en-US" sz="2200" kern="1200" dirty="0"/>
        </a:p>
      </dsp:txBody>
      <dsp:txXfrm>
        <a:off x="3910" y="2054534"/>
        <a:ext cx="2000205" cy="435600"/>
      </dsp:txXfrm>
    </dsp:sp>
    <dsp:sp modelId="{17B5E3E3-CD5E-407C-ABDA-55D588C2CD0D}">
      <dsp:nvSpPr>
        <dsp:cNvPr id="0" name=""/>
        <dsp:cNvSpPr/>
      </dsp:nvSpPr>
      <dsp:spPr>
        <a:xfrm>
          <a:off x="1142935" y="1337094"/>
          <a:ext cx="400041" cy="1415700"/>
        </a:xfrm>
        <a:prstGeom prst="leftBrace">
          <a:avLst>
            <a:gd name="adj1" fmla="val 35000"/>
            <a:gd name="adj2" fmla="val 5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5A3EB2-FB8A-4C36-9980-840E66B81F2A}">
      <dsp:nvSpPr>
        <dsp:cNvPr id="0" name=""/>
        <dsp:cNvSpPr/>
      </dsp:nvSpPr>
      <dsp:spPr>
        <a:xfrm>
          <a:off x="2564173" y="1564484"/>
          <a:ext cx="5440558" cy="141570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None/>
          </a:pPr>
          <a:r>
            <a:rPr lang="en-US" sz="2200" kern="1200" dirty="0"/>
            <a:t>This result supports the alternative hypothesis of a noticeable trend in global temperatures, aligning with the concerns of global warming.</a:t>
          </a:r>
        </a:p>
      </dsp:txBody>
      <dsp:txXfrm>
        <a:off x="2564173" y="1564484"/>
        <a:ext cx="5440558" cy="1415700"/>
      </dsp:txXfrm>
    </dsp:sp>
    <dsp:sp modelId="{8625EE36-7E15-4AC9-AB91-85DFD96771E1}">
      <dsp:nvSpPr>
        <dsp:cNvPr id="0" name=""/>
        <dsp:cNvSpPr/>
      </dsp:nvSpPr>
      <dsp:spPr>
        <a:xfrm>
          <a:off x="3910" y="3699171"/>
          <a:ext cx="2000205"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endParaRPr lang="en-US" sz="2200" kern="1200" dirty="0"/>
        </a:p>
      </dsp:txBody>
      <dsp:txXfrm>
        <a:off x="3910" y="3699171"/>
        <a:ext cx="2000205" cy="435600"/>
      </dsp:txXfrm>
    </dsp:sp>
    <dsp:sp modelId="{6C746986-8738-44F7-AC2C-0D70E47F39FB}">
      <dsp:nvSpPr>
        <dsp:cNvPr id="0" name=""/>
        <dsp:cNvSpPr/>
      </dsp:nvSpPr>
      <dsp:spPr>
        <a:xfrm>
          <a:off x="1051009" y="2841676"/>
          <a:ext cx="400041" cy="1715175"/>
        </a:xfrm>
        <a:prstGeom prst="leftBrace">
          <a:avLst>
            <a:gd name="adj1" fmla="val 35000"/>
            <a:gd name="adj2" fmla="val 5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B4B54-F1C0-458A-9CC7-0226E37A7C5A}">
      <dsp:nvSpPr>
        <dsp:cNvPr id="0" name=""/>
        <dsp:cNvSpPr/>
      </dsp:nvSpPr>
      <dsp:spPr>
        <a:xfrm>
          <a:off x="2564173" y="3059384"/>
          <a:ext cx="5440558" cy="17151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None/>
          </a:pPr>
          <a:r>
            <a:rPr lang="en-US" sz="2200" kern="1200" dirty="0"/>
            <a:t>Furthermore, the plot of median temperature changes over time visually corroborates the statistical findings, illustrating a steady increase in global median temperature over the years.</a:t>
          </a:r>
        </a:p>
      </dsp:txBody>
      <dsp:txXfrm>
        <a:off x="2564173" y="3059384"/>
        <a:ext cx="5440558" cy="17151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CFD56-E11F-4D53-AB78-E28AD58DBBBA}">
      <dsp:nvSpPr>
        <dsp:cNvPr id="0" name=""/>
        <dsp:cNvSpPr/>
      </dsp:nvSpPr>
      <dsp:spPr>
        <a:xfrm>
          <a:off x="0" y="2547917"/>
          <a:ext cx="10131425" cy="836283"/>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Future research should expand on this study by incorporating more comprehensive data and exploring the effects of specific variables such as greenhouse gas emissions and deforestation on global temperatures.</a:t>
          </a:r>
        </a:p>
      </dsp:txBody>
      <dsp:txXfrm>
        <a:off x="0" y="2547917"/>
        <a:ext cx="10131425" cy="836283"/>
      </dsp:txXfrm>
    </dsp:sp>
    <dsp:sp modelId="{DE1DB0A5-5E8C-4E20-B381-768F08BA47FD}">
      <dsp:nvSpPr>
        <dsp:cNvPr id="0" name=""/>
        <dsp:cNvSpPr/>
      </dsp:nvSpPr>
      <dsp:spPr>
        <a:xfrm rot="10800000">
          <a:off x="0" y="1274257"/>
          <a:ext cx="10131425" cy="1286203"/>
        </a:xfrm>
        <a:prstGeom prst="upArrowCallout">
          <a:avLst/>
        </a:prstGeom>
        <a:solidFill>
          <a:schemeClr val="accent5">
            <a:hueOff val="-1002469"/>
            <a:satOff val="551"/>
            <a:lumOff val="26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This trend is indicative of global warming, highlighting the need for continued monitoring and intervention to mitigate climate change impacts. </a:t>
          </a:r>
        </a:p>
      </dsp:txBody>
      <dsp:txXfrm rot="10800000">
        <a:off x="0" y="1274257"/>
        <a:ext cx="10131425" cy="835736"/>
      </dsp:txXfrm>
    </dsp:sp>
    <dsp:sp modelId="{2E6D0463-D1E3-4803-887A-F2A56345B355}">
      <dsp:nvSpPr>
        <dsp:cNvPr id="0" name=""/>
        <dsp:cNvSpPr/>
      </dsp:nvSpPr>
      <dsp:spPr>
        <a:xfrm rot="10800000">
          <a:off x="0" y="598"/>
          <a:ext cx="10131425" cy="1286203"/>
        </a:xfrm>
        <a:prstGeom prst="upArrowCallout">
          <a:avLst/>
        </a:prstGeom>
        <a:solidFill>
          <a:schemeClr val="accent5">
            <a:hueOff val="-2004937"/>
            <a:satOff val="1102"/>
            <a:lumOff val="5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The analysis conducted provides evidence supporting the hypothesis of a significant trend in global temperature changes over time. </a:t>
          </a:r>
        </a:p>
      </dsp:txBody>
      <dsp:txXfrm rot="10800000">
        <a:off x="0" y="598"/>
        <a:ext cx="10131425" cy="8357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199FD-58F0-4F20-B8FB-860C75449F42}"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6D42C-1A05-44D4-9AEC-2DB176692CE2}" type="slidenum">
              <a:rPr lang="en-US" smtClean="0"/>
              <a:t>‹#›</a:t>
            </a:fld>
            <a:endParaRPr lang="en-US"/>
          </a:p>
        </p:txBody>
      </p:sp>
    </p:spTree>
    <p:extLst>
      <p:ext uri="{BB962C8B-B14F-4D97-AF65-F5344CB8AC3E}">
        <p14:creationId xmlns:p14="http://schemas.microsoft.com/office/powerpoint/2010/main" val="2731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6D42C-1A05-44D4-9AEC-2DB176692CE2}" type="slidenum">
              <a:rPr lang="en-US" smtClean="0"/>
              <a:t>2</a:t>
            </a:fld>
            <a:endParaRPr lang="en-US"/>
          </a:p>
        </p:txBody>
      </p:sp>
    </p:spTree>
    <p:extLst>
      <p:ext uri="{BB962C8B-B14F-4D97-AF65-F5344CB8AC3E}">
        <p14:creationId xmlns:p14="http://schemas.microsoft.com/office/powerpoint/2010/main" val="391449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6D42C-1A05-44D4-9AEC-2DB176692CE2}" type="slidenum">
              <a:rPr lang="en-US" smtClean="0"/>
              <a:t>3</a:t>
            </a:fld>
            <a:endParaRPr lang="en-US"/>
          </a:p>
        </p:txBody>
      </p:sp>
    </p:spTree>
    <p:extLst>
      <p:ext uri="{BB962C8B-B14F-4D97-AF65-F5344CB8AC3E}">
        <p14:creationId xmlns:p14="http://schemas.microsoft.com/office/powerpoint/2010/main" val="288372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6D42C-1A05-44D4-9AEC-2DB176692CE2}" type="slidenum">
              <a:rPr lang="en-US" smtClean="0"/>
              <a:t>5</a:t>
            </a:fld>
            <a:endParaRPr lang="en-US"/>
          </a:p>
        </p:txBody>
      </p:sp>
    </p:spTree>
    <p:extLst>
      <p:ext uri="{BB962C8B-B14F-4D97-AF65-F5344CB8AC3E}">
        <p14:creationId xmlns:p14="http://schemas.microsoft.com/office/powerpoint/2010/main" val="153538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6D42C-1A05-44D4-9AEC-2DB176692CE2}" type="slidenum">
              <a:rPr lang="en-US" smtClean="0"/>
              <a:t>10</a:t>
            </a:fld>
            <a:endParaRPr lang="en-US"/>
          </a:p>
        </p:txBody>
      </p:sp>
    </p:spTree>
    <p:extLst>
      <p:ext uri="{BB962C8B-B14F-4D97-AF65-F5344CB8AC3E}">
        <p14:creationId xmlns:p14="http://schemas.microsoft.com/office/powerpoint/2010/main" val="4230251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46D42C-1A05-44D4-9AEC-2DB176692CE2}" type="slidenum">
              <a:rPr lang="en-US" smtClean="0"/>
              <a:t>11</a:t>
            </a:fld>
            <a:endParaRPr lang="en-US"/>
          </a:p>
        </p:txBody>
      </p:sp>
    </p:spTree>
    <p:extLst>
      <p:ext uri="{BB962C8B-B14F-4D97-AF65-F5344CB8AC3E}">
        <p14:creationId xmlns:p14="http://schemas.microsoft.com/office/powerpoint/2010/main" val="4207368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295496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127E8B-2895-4A32-99B4-C9D69D64659B}"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4289980594"/>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2717481681"/>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901896118"/>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534957637"/>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646104950"/>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821800287"/>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714311627"/>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065414970"/>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D82E-EED5-BD42-955C-3EC51CC24C08}"/>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BB5D3F7-1018-744A-8258-E8A9FEF49828}"/>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11A67-77DB-E12C-1339-C48DDA9364B5}"/>
              </a:ext>
            </a:extLst>
          </p:cNvPr>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a:extLst>
              <a:ext uri="{FF2B5EF4-FFF2-40B4-BE49-F238E27FC236}">
                <a16:creationId xmlns:a16="http://schemas.microsoft.com/office/drawing/2014/main" id="{50D76BBD-BED6-E354-0DFA-6092693D3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E0094-BB84-B3ED-B0EC-060DCF76D049}"/>
              </a:ext>
            </a:extLst>
          </p:cNvPr>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647393868"/>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1748008698"/>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27E8B-2895-4A32-99B4-C9D69D64659B}" type="datetimeFigureOut">
              <a:rPr lang="en-US" smtClean="0"/>
              <a:t>4/3/2024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407574578"/>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127E8B-2895-4A32-99B4-C9D69D64659B}"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97354942"/>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127E8B-2895-4A32-99B4-C9D69D64659B}" type="datetimeFigureOut">
              <a:rPr lang="en-US" smtClean="0"/>
              <a:t>4/3/2024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86478054"/>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127E8B-2895-4A32-99B4-C9D69D64659B}" type="datetimeFigureOut">
              <a:rPr lang="en-US" smtClean="0"/>
              <a:t>4/3/2024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691093061"/>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8127E8B-2895-4A32-99B4-C9D69D64659B}" type="datetimeFigureOut">
              <a:rPr lang="en-US" smtClean="0"/>
              <a:t>4/3/2024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2003307727"/>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127E8B-2895-4A32-99B4-C9D69D64659B}"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381629416"/>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127E8B-2895-4A32-99B4-C9D69D64659B}" type="datetimeFigureOut">
              <a:rPr lang="en-US" smtClean="0"/>
              <a:t>4/3/2024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F6B022-CF19-45E6-9C1D-A12D6BAF9223}" type="slidenum">
              <a:rPr lang="en-US" smtClean="0"/>
              <a:t>‹#›</a:t>
            </a:fld>
            <a:endParaRPr lang="en-US"/>
          </a:p>
        </p:txBody>
      </p:sp>
    </p:spTree>
    <p:extLst>
      <p:ext uri="{BB962C8B-B14F-4D97-AF65-F5344CB8AC3E}">
        <p14:creationId xmlns:p14="http://schemas.microsoft.com/office/powerpoint/2010/main" val="784209746"/>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127E8B-2895-4A32-99B4-C9D69D64659B}" type="datetimeFigureOut">
              <a:rPr lang="en-US" smtClean="0"/>
              <a:t>4/3/2024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F6B022-CF19-45E6-9C1D-A12D6BAF9223}" type="slidenum">
              <a:rPr lang="en-US" smtClean="0"/>
              <a:t>‹#›</a:t>
            </a:fld>
            <a:endParaRPr lang="en-US"/>
          </a:p>
        </p:txBody>
      </p:sp>
    </p:spTree>
    <p:extLst>
      <p:ext uri="{BB962C8B-B14F-4D97-AF65-F5344CB8AC3E}">
        <p14:creationId xmlns:p14="http://schemas.microsoft.com/office/powerpoint/2010/main" val="93092021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4.jpg"/><Relationship Id="rId7" Type="http://schemas.openxmlformats.org/officeDocument/2006/relationships/diagramLayout" Target="../diagrams/layout8.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Data" Target="../diagrams/data8.xml"/><Relationship Id="rId5" Type="http://schemas.openxmlformats.org/officeDocument/2006/relationships/image" Target="../media/image46.svg"/><Relationship Id="rId10" Type="http://schemas.microsoft.com/office/2007/relationships/diagramDrawing" Target="../diagrams/drawing8.xml"/><Relationship Id="rId4" Type="http://schemas.openxmlformats.org/officeDocument/2006/relationships/image" Target="../media/image45.png"/><Relationship Id="rId9" Type="http://schemas.openxmlformats.org/officeDocument/2006/relationships/diagramColors" Target="../diagrams/colors8.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diagramData" Target="../diagrams/data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sv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8.svg"/><Relationship Id="rId4" Type="http://schemas.openxmlformats.org/officeDocument/2006/relationships/diagramData" Target="../diagrams/data2.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9.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Layout" Target="../diagrams/layout3.xml"/><Relationship Id="rId11" Type="http://schemas.openxmlformats.org/officeDocument/2006/relationships/image" Target="../media/image21.svg"/><Relationship Id="rId5" Type="http://schemas.openxmlformats.org/officeDocument/2006/relationships/diagramData" Target="../diagrams/data3.xml"/><Relationship Id="rId10" Type="http://schemas.openxmlformats.org/officeDocument/2006/relationships/image" Target="../media/image20.png"/><Relationship Id="rId4" Type="http://schemas.microsoft.com/office/2007/relationships/hdphoto" Target="../media/hdphoto1.wdp"/><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Data" Target="../diagrams/data4.xml"/><Relationship Id="rId5" Type="http://schemas.openxmlformats.org/officeDocument/2006/relationships/image" Target="../media/image23.svg"/><Relationship Id="rId10" Type="http://schemas.microsoft.com/office/2007/relationships/diagramDrawing" Target="../diagrams/drawing4.xml"/><Relationship Id="rId4" Type="http://schemas.openxmlformats.org/officeDocument/2006/relationships/image" Target="../media/image22.png"/><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Data" Target="../diagrams/data5.xml"/><Relationship Id="rId5" Type="http://schemas.openxmlformats.org/officeDocument/2006/relationships/image" Target="../media/image25.svg"/><Relationship Id="rId10" Type="http://schemas.microsoft.com/office/2007/relationships/diagramDrawing" Target="../diagrams/drawing5.xml"/><Relationship Id="rId4" Type="http://schemas.openxmlformats.org/officeDocument/2006/relationships/image" Target="../media/image24.png"/><Relationship Id="rId9" Type="http://schemas.openxmlformats.org/officeDocument/2006/relationships/diagramColors" Target="../diagrams/colors5.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png"/><Relationship Id="rId7" Type="http://schemas.openxmlformats.org/officeDocument/2006/relationships/diagramLayout" Target="../diagrams/layout6.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Data" Target="../diagrams/data6.xml"/><Relationship Id="rId5" Type="http://schemas.openxmlformats.org/officeDocument/2006/relationships/image" Target="../media/image33.svg"/><Relationship Id="rId10" Type="http://schemas.microsoft.com/office/2007/relationships/diagramDrawing" Target="../diagrams/drawing6.xml"/><Relationship Id="rId4" Type="http://schemas.openxmlformats.org/officeDocument/2006/relationships/image" Target="../media/image32.png"/><Relationship Id="rId9" Type="http://schemas.openxmlformats.org/officeDocument/2006/relationships/diagramColors" Target="../diagrams/colors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3.png"/><Relationship Id="rId7" Type="http://schemas.openxmlformats.org/officeDocument/2006/relationships/image" Target="../media/image43.svg"/><Relationship Id="rId12"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diagramColors" Target="../diagrams/colors7.xml"/><Relationship Id="rId5" Type="http://schemas.openxmlformats.org/officeDocument/2006/relationships/image" Target="../media/image41.png"/><Relationship Id="rId10" Type="http://schemas.openxmlformats.org/officeDocument/2006/relationships/diagramQuickStyle" Target="../diagrams/quickStyle7.xml"/><Relationship Id="rId4" Type="http://schemas.openxmlformats.org/officeDocument/2006/relationships/image" Target="../media/image40.pn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33806-F6B8-AD4E-8518-DB23EBCFCEAC}"/>
              </a:ext>
            </a:extLst>
          </p:cNvPr>
          <p:cNvSpPr>
            <a:spLocks noGrp="1"/>
          </p:cNvSpPr>
          <p:nvPr>
            <p:ph type="ctrTitle"/>
          </p:nvPr>
        </p:nvSpPr>
        <p:spPr>
          <a:xfrm>
            <a:off x="1252717" y="1128489"/>
            <a:ext cx="9686566" cy="2346475"/>
          </a:xfrm>
        </p:spPr>
        <p:txBody>
          <a:bodyPr>
            <a:normAutofit fontScale="90000"/>
          </a:bodyPr>
          <a:lstStyle/>
          <a:p>
            <a:pPr algn="ctr">
              <a:lnSpc>
                <a:spcPct val="90000"/>
              </a:lnSpc>
            </a:pPr>
            <a:r>
              <a:rPr lang="en-US" sz="5100" b="1" dirty="0"/>
              <a:t>Stat 464 Final </a:t>
            </a:r>
            <a:br>
              <a:rPr lang="en-US" sz="5100" dirty="0"/>
            </a:br>
            <a:br>
              <a:rPr lang="en-US" sz="5100" dirty="0"/>
            </a:br>
            <a:br>
              <a:rPr lang="en-US" sz="5100" dirty="0"/>
            </a:br>
            <a:r>
              <a:rPr lang="en-US" sz="5100" dirty="0"/>
              <a:t>An Analysis of Global Temperature Changes Over Time</a:t>
            </a:r>
          </a:p>
        </p:txBody>
      </p:sp>
      <p:sp>
        <p:nvSpPr>
          <p:cNvPr id="3" name="Subtitle 2">
            <a:extLst>
              <a:ext uri="{FF2B5EF4-FFF2-40B4-BE49-F238E27FC236}">
                <a16:creationId xmlns:a16="http://schemas.microsoft.com/office/drawing/2014/main" id="{353FF17D-B780-0DB3-D471-5C7AF74588ED}"/>
              </a:ext>
            </a:extLst>
          </p:cNvPr>
          <p:cNvSpPr>
            <a:spLocks noGrp="1"/>
          </p:cNvSpPr>
          <p:nvPr>
            <p:ph type="subTitle" idx="1"/>
          </p:nvPr>
        </p:nvSpPr>
        <p:spPr>
          <a:xfrm>
            <a:off x="2497137" y="3940629"/>
            <a:ext cx="7197726" cy="1240970"/>
          </a:xfrm>
        </p:spPr>
        <p:txBody>
          <a:bodyPr>
            <a:normAutofit/>
          </a:bodyPr>
          <a:lstStyle/>
          <a:p>
            <a:pPr algn="ctr"/>
            <a:r>
              <a:rPr lang="en-US" dirty="0"/>
              <a:t>An extensive report by </a:t>
            </a:r>
            <a:r>
              <a:rPr lang="en-US" i="1" dirty="0"/>
              <a:t>Nicholas Way</a:t>
            </a:r>
          </a:p>
        </p:txBody>
      </p:sp>
      <p:cxnSp>
        <p:nvCxnSpPr>
          <p:cNvPr id="10" name="Straight Connector 9">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726301"/>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acti in the wild">
            <a:extLst>
              <a:ext uri="{FF2B5EF4-FFF2-40B4-BE49-F238E27FC236}">
                <a16:creationId xmlns:a16="http://schemas.microsoft.com/office/drawing/2014/main" id="{97A72C19-FC91-DD31-BCA5-13E16363367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0A083E16-4BAB-FE2D-8CEC-742F59F90811}"/>
              </a:ext>
            </a:extLst>
          </p:cNvPr>
          <p:cNvSpPr>
            <a:spLocks noGrp="1"/>
          </p:cNvSpPr>
          <p:nvPr>
            <p:ph type="title"/>
          </p:nvPr>
        </p:nvSpPr>
        <p:spPr>
          <a:xfrm>
            <a:off x="685800" y="0"/>
            <a:ext cx="10131425" cy="1456267"/>
          </a:xfrm>
        </p:spPr>
        <p:txBody>
          <a:bodyPr vert="horz" lIns="91440" tIns="45720" rIns="91440" bIns="45720" rtlCol="0" anchor="ctr">
            <a:normAutofit/>
          </a:bodyPr>
          <a:lstStyle/>
          <a:p>
            <a:r>
              <a:rPr lang="en-US" dirty="0"/>
              <a:t>Conclusion</a:t>
            </a:r>
          </a:p>
        </p:txBody>
      </p:sp>
      <p:pic>
        <p:nvPicPr>
          <p:cNvPr id="19" name="Graphic 18" descr="Badge Tick outline">
            <a:extLst>
              <a:ext uri="{FF2B5EF4-FFF2-40B4-BE49-F238E27FC236}">
                <a16:creationId xmlns:a16="http://schemas.microsoft.com/office/drawing/2014/main" id="{8DF3BB9E-207E-657A-C16D-8054E44EAA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6819" y="218922"/>
            <a:ext cx="991961" cy="991961"/>
          </a:xfrm>
          <a:prstGeom prst="rect">
            <a:avLst/>
          </a:prstGeom>
        </p:spPr>
      </p:pic>
      <p:graphicFrame>
        <p:nvGraphicFramePr>
          <p:cNvPr id="20" name="Text Placeholder 2">
            <a:extLst>
              <a:ext uri="{FF2B5EF4-FFF2-40B4-BE49-F238E27FC236}">
                <a16:creationId xmlns:a16="http://schemas.microsoft.com/office/drawing/2014/main" id="{925A91F8-2267-9EEE-3DF3-B93FC030D591}"/>
              </a:ext>
            </a:extLst>
          </p:cNvPr>
          <p:cNvGraphicFramePr/>
          <p:nvPr>
            <p:extLst>
              <p:ext uri="{D42A27DB-BD31-4B8C-83A1-F6EECF244321}">
                <p14:modId xmlns:p14="http://schemas.microsoft.com/office/powerpoint/2010/main" val="2371745305"/>
              </p:ext>
            </p:extLst>
          </p:nvPr>
        </p:nvGraphicFramePr>
        <p:xfrm>
          <a:off x="1030287" y="2464734"/>
          <a:ext cx="10131425" cy="33847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75350402"/>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bstract blurred public library with bookshelves">
            <a:extLst>
              <a:ext uri="{FF2B5EF4-FFF2-40B4-BE49-F238E27FC236}">
                <a16:creationId xmlns:a16="http://schemas.microsoft.com/office/drawing/2014/main" id="{A7616620-2A83-BF1D-2DE2-54B3217A516F}"/>
              </a:ext>
            </a:extLst>
          </p:cNvPr>
          <p:cNvPicPr>
            <a:picLocks noChangeAspect="1"/>
          </p:cNvPicPr>
          <p:nvPr/>
        </p:nvPicPr>
        <p:blipFill rotWithShape="1">
          <a:blip r:embed="rId3">
            <a:alphaModFix amt="25000"/>
          </a:blip>
          <a:srcRect t="1310" b="14420"/>
          <a:stretch/>
        </p:blipFill>
        <p:spPr>
          <a:xfrm>
            <a:off x="6350" y="-1266"/>
            <a:ext cx="12191980" cy="6857990"/>
          </a:xfrm>
          <a:prstGeom prst="rect">
            <a:avLst/>
          </a:prstGeom>
          <a:solidFill>
            <a:schemeClr val="bg1"/>
          </a:solidFill>
        </p:spPr>
      </p:pic>
      <p:sp>
        <p:nvSpPr>
          <p:cNvPr id="10" name="Title 1">
            <a:extLst>
              <a:ext uri="{FF2B5EF4-FFF2-40B4-BE49-F238E27FC236}">
                <a16:creationId xmlns:a16="http://schemas.microsoft.com/office/drawing/2014/main" id="{F20E84F2-8886-1187-631D-34600FBF5FF3}"/>
              </a:ext>
            </a:extLst>
          </p:cNvPr>
          <p:cNvSpPr>
            <a:spLocks noGrp="1"/>
          </p:cNvSpPr>
          <p:nvPr>
            <p:ph type="title"/>
          </p:nvPr>
        </p:nvSpPr>
        <p:spPr>
          <a:xfrm>
            <a:off x="685800" y="1786"/>
            <a:ext cx="10131425" cy="1456267"/>
          </a:xfrm>
        </p:spPr>
        <p:txBody>
          <a:bodyPr vert="horz" lIns="91440" tIns="45720" rIns="91440" bIns="45720" rtlCol="0" anchor="ctr">
            <a:normAutofit/>
          </a:bodyPr>
          <a:lstStyle/>
          <a:p>
            <a:r>
              <a:rPr lang="en-US" dirty="0"/>
              <a:t>References</a:t>
            </a:r>
          </a:p>
        </p:txBody>
      </p:sp>
      <p:pic>
        <p:nvPicPr>
          <p:cNvPr id="11" name="Graphic 10" descr="Books outline">
            <a:extLst>
              <a:ext uri="{FF2B5EF4-FFF2-40B4-BE49-F238E27FC236}">
                <a16:creationId xmlns:a16="http://schemas.microsoft.com/office/drawing/2014/main" id="{BC9E1EEB-2898-8D30-17F8-15698A8640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8806" y="272719"/>
            <a:ext cx="914400" cy="914400"/>
          </a:xfrm>
          <a:prstGeom prst="rect">
            <a:avLst/>
          </a:prstGeom>
        </p:spPr>
      </p:pic>
      <p:sp>
        <p:nvSpPr>
          <p:cNvPr id="12" name="Text Placeholder 2">
            <a:extLst>
              <a:ext uri="{FF2B5EF4-FFF2-40B4-BE49-F238E27FC236}">
                <a16:creationId xmlns:a16="http://schemas.microsoft.com/office/drawing/2014/main" id="{F4071B1D-2E9E-DE36-FAD0-E0074E6F4425}"/>
              </a:ext>
            </a:extLst>
          </p:cNvPr>
          <p:cNvSpPr>
            <a:spLocks noGrp="1"/>
          </p:cNvSpPr>
          <p:nvPr>
            <p:ph type="body" idx="1"/>
          </p:nvPr>
        </p:nvSpPr>
        <p:spPr>
          <a:xfrm>
            <a:off x="1025524" y="1643743"/>
            <a:ext cx="10131425" cy="3649133"/>
          </a:xfrm>
        </p:spPr>
        <p:txBody>
          <a:bodyPr vert="horz" lIns="91440" tIns="45720" rIns="91440" bIns="45720" rtlCol="0" anchor="ctr">
            <a:normAutofit/>
          </a:bodyPr>
          <a:lstStyle/>
          <a:p>
            <a:pPr marL="0" indent="0" algn="ctr">
              <a:buNone/>
            </a:pPr>
            <a:r>
              <a:rPr lang="en-US" sz="2000" dirty="0"/>
              <a:t>Kaggle Data Source: https://www.kaggle.com/datasets/tarunrm09/climate-change-indicators</a:t>
            </a:r>
          </a:p>
        </p:txBody>
      </p:sp>
    </p:spTree>
    <p:extLst>
      <p:ext uri="{BB962C8B-B14F-4D97-AF65-F5344CB8AC3E}">
        <p14:creationId xmlns:p14="http://schemas.microsoft.com/office/powerpoint/2010/main" val="1493581898"/>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95C2D69-54B8-536C-354C-695BEE4637FD}"/>
              </a:ext>
            </a:extLst>
          </p:cNvPr>
          <p:cNvSpPr>
            <a:spLocks noGrp="1"/>
          </p:cNvSpPr>
          <p:nvPr>
            <p:ph type="title"/>
          </p:nvPr>
        </p:nvSpPr>
        <p:spPr>
          <a:xfrm>
            <a:off x="685801" y="0"/>
            <a:ext cx="10131425" cy="1456267"/>
          </a:xfrm>
        </p:spPr>
        <p:txBody>
          <a:bodyPr vert="horz" lIns="91440" tIns="45720" rIns="91440" bIns="45720" rtlCol="0" anchor="ctr">
            <a:normAutofit/>
          </a:bodyPr>
          <a:lstStyle/>
          <a:p>
            <a:r>
              <a:rPr lang="en-US" dirty="0"/>
              <a:t>Abstract</a:t>
            </a:r>
          </a:p>
        </p:txBody>
      </p:sp>
      <p:pic>
        <p:nvPicPr>
          <p:cNvPr id="8" name="Graphic 7" descr="Address Book outline">
            <a:extLst>
              <a:ext uri="{FF2B5EF4-FFF2-40B4-BE49-F238E27FC236}">
                <a16:creationId xmlns:a16="http://schemas.microsoft.com/office/drawing/2014/main" id="{03B2E6D0-924F-2EFB-1680-5401628046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18190" y="275771"/>
            <a:ext cx="914400" cy="914400"/>
          </a:xfrm>
          <a:prstGeom prst="rect">
            <a:avLst/>
          </a:prstGeom>
        </p:spPr>
      </p:pic>
      <p:graphicFrame>
        <p:nvGraphicFramePr>
          <p:cNvPr id="25" name="Text Placeholder 2">
            <a:extLst>
              <a:ext uri="{FF2B5EF4-FFF2-40B4-BE49-F238E27FC236}">
                <a16:creationId xmlns:a16="http://schemas.microsoft.com/office/drawing/2014/main" id="{27C5A841-D785-7CDD-5AB3-66381092DCA7}"/>
              </a:ext>
            </a:extLst>
          </p:cNvPr>
          <p:cNvGraphicFramePr/>
          <p:nvPr>
            <p:extLst>
              <p:ext uri="{D42A27DB-BD31-4B8C-83A1-F6EECF244321}">
                <p14:modId xmlns:p14="http://schemas.microsoft.com/office/powerpoint/2010/main" val="2375722910"/>
              </p:ext>
            </p:extLst>
          </p:nvPr>
        </p:nvGraphicFramePr>
        <p:xfrm>
          <a:off x="685801" y="1964612"/>
          <a:ext cx="10825842" cy="36491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33850863"/>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rangipani flower">
            <a:extLst>
              <a:ext uri="{FF2B5EF4-FFF2-40B4-BE49-F238E27FC236}">
                <a16:creationId xmlns:a16="http://schemas.microsoft.com/office/drawing/2014/main" id="{A074AEB7-CCA1-CE1B-1BB7-872435AB8F5B}"/>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1A627B35-6B41-7A08-F103-F7F36423758F}"/>
              </a:ext>
            </a:extLst>
          </p:cNvPr>
          <p:cNvSpPr>
            <a:spLocks noGrp="1"/>
          </p:cNvSpPr>
          <p:nvPr>
            <p:ph type="title"/>
          </p:nvPr>
        </p:nvSpPr>
        <p:spPr>
          <a:xfrm>
            <a:off x="676124" y="27819"/>
            <a:ext cx="10131425" cy="1456267"/>
          </a:xfrm>
        </p:spPr>
        <p:txBody>
          <a:bodyPr>
            <a:normAutofit/>
          </a:bodyPr>
          <a:lstStyle/>
          <a:p>
            <a:r>
              <a:rPr lang="en-US" dirty="0"/>
              <a:t>Introduction</a:t>
            </a:r>
          </a:p>
        </p:txBody>
      </p:sp>
      <p:pic>
        <p:nvPicPr>
          <p:cNvPr id="3" name="Graphic 2" descr="Canyon scene outline">
            <a:extLst>
              <a:ext uri="{FF2B5EF4-FFF2-40B4-BE49-F238E27FC236}">
                <a16:creationId xmlns:a16="http://schemas.microsoft.com/office/drawing/2014/main" id="{EB183FA4-D716-E8B0-F4FD-70A6304A5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9333" y="205620"/>
            <a:ext cx="914400" cy="914400"/>
          </a:xfrm>
          <a:prstGeom prst="rect">
            <a:avLst/>
          </a:prstGeom>
        </p:spPr>
      </p:pic>
      <p:sp>
        <p:nvSpPr>
          <p:cNvPr id="6" name="TextBox 5">
            <a:extLst>
              <a:ext uri="{FF2B5EF4-FFF2-40B4-BE49-F238E27FC236}">
                <a16:creationId xmlns:a16="http://schemas.microsoft.com/office/drawing/2014/main" id="{96EE212A-7ECD-77C2-44BA-2501DE704747}"/>
              </a:ext>
            </a:extLst>
          </p:cNvPr>
          <p:cNvSpPr txBox="1"/>
          <p:nvPr/>
        </p:nvSpPr>
        <p:spPr>
          <a:xfrm>
            <a:off x="476552" y="1832527"/>
            <a:ext cx="8834362" cy="4647426"/>
          </a:xfrm>
          <a:prstGeom prst="rect">
            <a:avLst/>
          </a:prstGeom>
          <a:noFill/>
        </p:spPr>
        <p:txBody>
          <a:bodyPr wrap="square" rtlCol="0">
            <a:spAutoFit/>
          </a:bodyPr>
          <a:lstStyle/>
          <a:p>
            <a:pPr algn="l">
              <a:buFont typeface="Arial" panose="020B0604020202020204" pitchFamily="34" charset="0"/>
              <a:buChar char="•"/>
            </a:pPr>
            <a:r>
              <a:rPr lang="en-US" sz="2000" b="0" i="0" dirty="0">
                <a:effectLst/>
              </a:rPr>
              <a:t>Central Issue of Environmental Science</a:t>
            </a:r>
          </a:p>
          <a:p>
            <a:pPr algn="l"/>
            <a:endParaRPr lang="en-US" sz="2000" b="0" i="0" dirty="0">
              <a:effectLst/>
            </a:endParaRPr>
          </a:p>
          <a:p>
            <a:pPr algn="l">
              <a:buFont typeface="Arial" panose="020B0604020202020204" pitchFamily="34" charset="0"/>
              <a:buChar char="•"/>
            </a:pPr>
            <a:r>
              <a:rPr lang="en-US" sz="2000" b="0" i="0" dirty="0">
                <a:effectLst/>
              </a:rPr>
              <a:t>Evolution from Curiosity to Critical Global Challenge</a:t>
            </a:r>
          </a:p>
          <a:p>
            <a:pPr algn="l"/>
            <a:endParaRPr lang="en-US" sz="2000" b="0" i="0" dirty="0">
              <a:effectLst/>
            </a:endParaRPr>
          </a:p>
          <a:p>
            <a:pPr algn="l">
              <a:buFont typeface="Arial" panose="020B0604020202020204" pitchFamily="34" charset="0"/>
              <a:buChar char="•"/>
            </a:pPr>
            <a:r>
              <a:rPr lang="en-US" sz="2000" b="0" i="0" dirty="0">
                <a:effectLst/>
              </a:rPr>
              <a:t>Impacts on:</a:t>
            </a:r>
          </a:p>
          <a:p>
            <a:pPr marL="742950" lvl="1" indent="-285750" algn="l">
              <a:buFont typeface="Arial" panose="020B0604020202020204" pitchFamily="34" charset="0"/>
              <a:buChar char="•"/>
            </a:pPr>
            <a:r>
              <a:rPr lang="en-US" sz="2000" b="0" i="0" dirty="0">
                <a:effectLst/>
              </a:rPr>
              <a:t>Natural Ecosystems &amp; Biodiversity</a:t>
            </a:r>
          </a:p>
          <a:p>
            <a:pPr marL="742950" lvl="1" indent="-285750" algn="l">
              <a:buFont typeface="Arial" panose="020B0604020202020204" pitchFamily="34" charset="0"/>
              <a:buChar char="•"/>
            </a:pPr>
            <a:r>
              <a:rPr lang="en-US" sz="2000" b="0" i="0" dirty="0">
                <a:effectLst/>
              </a:rPr>
              <a:t>Human Society: Agriculture, Health, Economics</a:t>
            </a:r>
          </a:p>
          <a:p>
            <a:pPr lvl="1" algn="l"/>
            <a:endParaRPr lang="en-US" sz="2000" b="0" i="0" dirty="0">
              <a:effectLst/>
            </a:endParaRPr>
          </a:p>
          <a:p>
            <a:pPr algn="l">
              <a:buFont typeface="Arial" panose="020B0604020202020204" pitchFamily="34" charset="0"/>
              <a:buChar char="•"/>
            </a:pPr>
            <a:r>
              <a:rPr lang="en-US" sz="2000" b="0" i="0" dirty="0">
                <a:effectLst/>
              </a:rPr>
              <a:t>Journey into Temperature Analysis and Global Transformation</a:t>
            </a:r>
          </a:p>
          <a:p>
            <a:pPr algn="l"/>
            <a:endParaRPr lang="en-US" sz="2000" b="0" i="0" dirty="0">
              <a:effectLst/>
            </a:endParaRPr>
          </a:p>
          <a:p>
            <a:pPr algn="l">
              <a:buFont typeface="Arial" panose="020B0604020202020204" pitchFamily="34" charset="0"/>
              <a:buChar char="•"/>
            </a:pPr>
            <a:r>
              <a:rPr lang="en-US" sz="2000" b="0" i="0" dirty="0">
                <a:effectLst/>
              </a:rPr>
              <a:t>Characterizing 'Global Warming':</a:t>
            </a:r>
          </a:p>
          <a:p>
            <a:pPr marL="742950" lvl="1" indent="-285750" algn="l">
              <a:buFont typeface="Arial" panose="020B0604020202020204" pitchFamily="34" charset="0"/>
              <a:buChar char="•"/>
            </a:pPr>
            <a:r>
              <a:rPr lang="en-US" sz="2000" b="0" i="0" dirty="0">
                <a:effectLst/>
              </a:rPr>
              <a:t>Rise in Earth's Average Surface Temperature</a:t>
            </a:r>
          </a:p>
          <a:p>
            <a:pPr marL="742950" lvl="1" indent="-285750" algn="l">
              <a:buFont typeface="Arial" panose="020B0604020202020204" pitchFamily="34" charset="0"/>
              <a:buChar char="•"/>
            </a:pPr>
            <a:r>
              <a:rPr lang="en-US" sz="2000" b="0" i="0" dirty="0">
                <a:effectLst/>
              </a:rPr>
              <a:t>Interplay of Natural Phenomena and Human Activity</a:t>
            </a:r>
          </a:p>
          <a:p>
            <a:br>
              <a:rPr lang="en-US" dirty="0"/>
            </a:br>
            <a:endParaRPr lang="en-US" dirty="0"/>
          </a:p>
        </p:txBody>
      </p:sp>
    </p:spTree>
    <p:extLst>
      <p:ext uri="{BB962C8B-B14F-4D97-AF65-F5344CB8AC3E}">
        <p14:creationId xmlns:p14="http://schemas.microsoft.com/office/powerpoint/2010/main" val="3509663557"/>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7561E48-F5AD-8D94-AD17-69F12A3271D6}"/>
              </a:ext>
            </a:extLst>
          </p:cNvPr>
          <p:cNvSpPr>
            <a:spLocks noGrp="1"/>
          </p:cNvSpPr>
          <p:nvPr>
            <p:ph type="title"/>
          </p:nvPr>
        </p:nvSpPr>
        <p:spPr>
          <a:xfrm>
            <a:off x="685799" y="0"/>
            <a:ext cx="10131425" cy="1456267"/>
          </a:xfrm>
        </p:spPr>
        <p:txBody>
          <a:bodyPr vert="horz" lIns="91440" tIns="45720" rIns="91440" bIns="45720" rtlCol="0" anchor="ctr">
            <a:normAutofit/>
          </a:bodyPr>
          <a:lstStyle/>
          <a:p>
            <a:r>
              <a:rPr lang="en-US" dirty="0"/>
              <a:t>Introduction Cont.</a:t>
            </a:r>
          </a:p>
        </p:txBody>
      </p:sp>
      <p:graphicFrame>
        <p:nvGraphicFramePr>
          <p:cNvPr id="5" name="Text Placeholder 2">
            <a:extLst>
              <a:ext uri="{FF2B5EF4-FFF2-40B4-BE49-F238E27FC236}">
                <a16:creationId xmlns:a16="http://schemas.microsoft.com/office/drawing/2014/main" id="{FF4DFFB3-E910-214C-7D5D-DA71574C030A}"/>
              </a:ext>
            </a:extLst>
          </p:cNvPr>
          <p:cNvGraphicFramePr/>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raphic 3" descr="Canyon scene outline">
            <a:extLst>
              <a:ext uri="{FF2B5EF4-FFF2-40B4-BE49-F238E27FC236}">
                <a16:creationId xmlns:a16="http://schemas.microsoft.com/office/drawing/2014/main" id="{EE72568C-7188-1DE8-3877-2E5E35A3E8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80012" y="152401"/>
            <a:ext cx="914400" cy="914400"/>
          </a:xfrm>
          <a:prstGeom prst="rect">
            <a:avLst/>
          </a:prstGeom>
        </p:spPr>
      </p:pic>
    </p:spTree>
    <p:extLst>
      <p:ext uri="{BB962C8B-B14F-4D97-AF65-F5344CB8AC3E}">
        <p14:creationId xmlns:p14="http://schemas.microsoft.com/office/powerpoint/2010/main" val="2562300369"/>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ancial graphs on a dark display">
            <a:extLst>
              <a:ext uri="{FF2B5EF4-FFF2-40B4-BE49-F238E27FC236}">
                <a16:creationId xmlns:a16="http://schemas.microsoft.com/office/drawing/2014/main" id="{F5455379-D0A1-09BC-8238-C061EB4BBD7C}"/>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artisticGlass/>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a:noFill/>
        </p:spPr>
      </p:pic>
      <p:sp>
        <p:nvSpPr>
          <p:cNvPr id="2" name="Title 1">
            <a:extLst>
              <a:ext uri="{FF2B5EF4-FFF2-40B4-BE49-F238E27FC236}">
                <a16:creationId xmlns:a16="http://schemas.microsoft.com/office/drawing/2014/main" id="{1A627B35-6B41-7A08-F103-F7F36423758F}"/>
              </a:ext>
            </a:extLst>
          </p:cNvPr>
          <p:cNvSpPr>
            <a:spLocks noGrp="1"/>
          </p:cNvSpPr>
          <p:nvPr>
            <p:ph type="title"/>
          </p:nvPr>
        </p:nvSpPr>
        <p:spPr>
          <a:xfrm>
            <a:off x="676124" y="27819"/>
            <a:ext cx="10131425" cy="1456267"/>
          </a:xfrm>
        </p:spPr>
        <p:txBody>
          <a:bodyPr>
            <a:normAutofit/>
          </a:bodyPr>
          <a:lstStyle/>
          <a:p>
            <a:r>
              <a:rPr lang="en-US"/>
              <a:t>Data Source</a:t>
            </a:r>
            <a:endParaRPr lang="en-US" dirty="0"/>
          </a:p>
        </p:txBody>
      </p:sp>
      <p:graphicFrame>
        <p:nvGraphicFramePr>
          <p:cNvPr id="3" name="Diagram 2">
            <a:extLst>
              <a:ext uri="{FF2B5EF4-FFF2-40B4-BE49-F238E27FC236}">
                <a16:creationId xmlns:a16="http://schemas.microsoft.com/office/drawing/2014/main" id="{5A8AFF94-23EF-57FF-D77A-F5DC551EBB82}"/>
              </a:ext>
            </a:extLst>
          </p:cNvPr>
          <p:cNvGraphicFramePr/>
          <p:nvPr>
            <p:extLst>
              <p:ext uri="{D42A27DB-BD31-4B8C-83A1-F6EECF244321}">
                <p14:modId xmlns:p14="http://schemas.microsoft.com/office/powerpoint/2010/main" val="733486213"/>
              </p:ext>
            </p:extLst>
          </p:nvPr>
        </p:nvGraphicFramePr>
        <p:xfrm>
          <a:off x="1079991" y="2106991"/>
          <a:ext cx="10032017" cy="42986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Graphic 5" descr="Calculator outline">
            <a:extLst>
              <a:ext uri="{FF2B5EF4-FFF2-40B4-BE49-F238E27FC236}">
                <a16:creationId xmlns:a16="http://schemas.microsoft.com/office/drawing/2014/main" id="{46B4CBD7-D9A8-4ECB-FD52-EB4CC92188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95524" y="353785"/>
            <a:ext cx="804334" cy="804334"/>
          </a:xfrm>
          <a:prstGeom prst="rect">
            <a:avLst/>
          </a:prstGeom>
        </p:spPr>
      </p:pic>
    </p:spTree>
    <p:extLst>
      <p:ext uri="{BB962C8B-B14F-4D97-AF65-F5344CB8AC3E}">
        <p14:creationId xmlns:p14="http://schemas.microsoft.com/office/powerpoint/2010/main" val="2250488694"/>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9" name="Rectangle 2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Title 1">
            <a:extLst>
              <a:ext uri="{FF2B5EF4-FFF2-40B4-BE49-F238E27FC236}">
                <a16:creationId xmlns:a16="http://schemas.microsoft.com/office/drawing/2014/main" id="{5C3FD7DB-572D-AEF1-4749-4C91E078D7FF}"/>
              </a:ext>
            </a:extLst>
          </p:cNvPr>
          <p:cNvSpPr>
            <a:spLocks noGrp="1"/>
          </p:cNvSpPr>
          <p:nvPr>
            <p:ph type="title"/>
          </p:nvPr>
        </p:nvSpPr>
        <p:spPr>
          <a:xfrm>
            <a:off x="676124" y="27819"/>
            <a:ext cx="10131425" cy="1456267"/>
          </a:xfrm>
        </p:spPr>
        <p:txBody>
          <a:bodyPr>
            <a:normAutofit/>
          </a:bodyPr>
          <a:lstStyle/>
          <a:p>
            <a:r>
              <a:rPr lang="en-US" dirty="0"/>
              <a:t>Hypothesis</a:t>
            </a:r>
          </a:p>
        </p:txBody>
      </p:sp>
      <p:pic>
        <p:nvPicPr>
          <p:cNvPr id="7" name="Graphic 6" descr="Easel outline">
            <a:extLst>
              <a:ext uri="{FF2B5EF4-FFF2-40B4-BE49-F238E27FC236}">
                <a16:creationId xmlns:a16="http://schemas.microsoft.com/office/drawing/2014/main" id="{6DB3F7D1-81E7-7807-99DD-15336F982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4591" y="298753"/>
            <a:ext cx="914400" cy="914400"/>
          </a:xfrm>
          <a:prstGeom prst="rect">
            <a:avLst/>
          </a:prstGeom>
        </p:spPr>
      </p:pic>
      <p:graphicFrame>
        <p:nvGraphicFramePr>
          <p:cNvPr id="11" name="Text Placeholder 2">
            <a:extLst>
              <a:ext uri="{FF2B5EF4-FFF2-40B4-BE49-F238E27FC236}">
                <a16:creationId xmlns:a16="http://schemas.microsoft.com/office/drawing/2014/main" id="{2C6E9CF3-3D7B-8AED-2B38-0AA2258518F6}"/>
              </a:ext>
            </a:extLst>
          </p:cNvPr>
          <p:cNvGraphicFramePr/>
          <p:nvPr>
            <p:extLst>
              <p:ext uri="{D42A27DB-BD31-4B8C-83A1-F6EECF244321}">
                <p14:modId xmlns:p14="http://schemas.microsoft.com/office/powerpoint/2010/main" val="1160125441"/>
              </p:ext>
            </p:extLst>
          </p:nvPr>
        </p:nvGraphicFramePr>
        <p:xfrm>
          <a:off x="1030285" y="1484086"/>
          <a:ext cx="10131425" cy="30927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a:extLst>
              <a:ext uri="{FF2B5EF4-FFF2-40B4-BE49-F238E27FC236}">
                <a16:creationId xmlns:a16="http://schemas.microsoft.com/office/drawing/2014/main" id="{DE23D307-1095-8B69-FAA7-72BC7B8C3E17}"/>
              </a:ext>
            </a:extLst>
          </p:cNvPr>
          <p:cNvSpPr txBox="1"/>
          <p:nvPr/>
        </p:nvSpPr>
        <p:spPr>
          <a:xfrm>
            <a:off x="157236" y="5125054"/>
            <a:ext cx="11877524" cy="1569660"/>
          </a:xfrm>
          <a:prstGeom prst="rect">
            <a:avLst/>
          </a:prstGeom>
          <a:noFill/>
        </p:spPr>
        <p:txBody>
          <a:bodyPr wrap="square" rtlCol="0">
            <a:spAutoFit/>
          </a:bodyPr>
          <a:lstStyle/>
          <a:p>
            <a:pPr marL="0" indent="0" algn="ctr">
              <a:buNone/>
            </a:pPr>
            <a:r>
              <a:rPr lang="en-US" sz="3200" dirty="0">
                <a:solidFill>
                  <a:schemeClr val="accent1">
                    <a:lumMod val="40000"/>
                    <a:lumOff val="60000"/>
                  </a:schemeClr>
                </a:solidFill>
              </a:rPr>
              <a:t>The Page's test will evaluate whether the observed data significantly support H1 over H0, under the assumption that the treatments (years) are ordered.</a:t>
            </a:r>
          </a:p>
        </p:txBody>
      </p:sp>
    </p:spTree>
    <p:extLst>
      <p:ext uri="{BB962C8B-B14F-4D97-AF65-F5344CB8AC3E}">
        <p14:creationId xmlns:p14="http://schemas.microsoft.com/office/powerpoint/2010/main" val="196055963"/>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9" name="Rectangle 2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Title 1">
            <a:extLst>
              <a:ext uri="{FF2B5EF4-FFF2-40B4-BE49-F238E27FC236}">
                <a16:creationId xmlns:a16="http://schemas.microsoft.com/office/drawing/2014/main" id="{3D0AECDE-1613-CC88-DE21-3DEC0153466C}"/>
              </a:ext>
            </a:extLst>
          </p:cNvPr>
          <p:cNvSpPr>
            <a:spLocks noGrp="1"/>
          </p:cNvSpPr>
          <p:nvPr>
            <p:ph type="title"/>
          </p:nvPr>
        </p:nvSpPr>
        <p:spPr>
          <a:xfrm>
            <a:off x="676124" y="27819"/>
            <a:ext cx="10131425" cy="1456267"/>
          </a:xfrm>
        </p:spPr>
        <p:txBody>
          <a:bodyPr>
            <a:normAutofit/>
          </a:bodyPr>
          <a:lstStyle/>
          <a:p>
            <a:r>
              <a:rPr lang="en-US" dirty="0"/>
              <a:t>Why Page’s Test?</a:t>
            </a:r>
          </a:p>
        </p:txBody>
      </p:sp>
      <p:pic>
        <p:nvPicPr>
          <p:cNvPr id="7" name="Graphic 6" descr="Confused person outline">
            <a:extLst>
              <a:ext uri="{FF2B5EF4-FFF2-40B4-BE49-F238E27FC236}">
                <a16:creationId xmlns:a16="http://schemas.microsoft.com/office/drawing/2014/main" id="{5E026792-1FD7-58FF-690C-2EA9AFEBD9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628" y="358623"/>
            <a:ext cx="794657" cy="794657"/>
          </a:xfrm>
          <a:prstGeom prst="rect">
            <a:avLst/>
          </a:prstGeom>
        </p:spPr>
      </p:pic>
      <p:graphicFrame>
        <p:nvGraphicFramePr>
          <p:cNvPr id="9" name="TextBox 6">
            <a:extLst>
              <a:ext uri="{FF2B5EF4-FFF2-40B4-BE49-F238E27FC236}">
                <a16:creationId xmlns:a16="http://schemas.microsoft.com/office/drawing/2014/main" id="{5539C4C2-C02B-B367-EEEF-F76D4A9B4ACD}"/>
              </a:ext>
            </a:extLst>
          </p:cNvPr>
          <p:cNvGraphicFramePr/>
          <p:nvPr>
            <p:extLst>
              <p:ext uri="{D42A27DB-BD31-4B8C-83A1-F6EECF244321}">
                <p14:modId xmlns:p14="http://schemas.microsoft.com/office/powerpoint/2010/main" val="312144994"/>
              </p:ext>
            </p:extLst>
          </p:nvPr>
        </p:nvGraphicFramePr>
        <p:xfrm>
          <a:off x="830942" y="1769534"/>
          <a:ext cx="10530115" cy="4544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7569117"/>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9" name="Rectangle 2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05AF57F-D684-1221-809A-C2D26CB3F3A4}"/>
              </a:ext>
            </a:extLst>
          </p:cNvPr>
          <p:cNvSpPr>
            <a:spLocks noGrp="1"/>
          </p:cNvSpPr>
          <p:nvPr>
            <p:ph type="title"/>
          </p:nvPr>
        </p:nvSpPr>
        <p:spPr>
          <a:xfrm>
            <a:off x="685800" y="1786"/>
            <a:ext cx="10131425" cy="1456267"/>
          </a:xfrm>
        </p:spPr>
        <p:txBody>
          <a:bodyPr vert="horz" lIns="91440" tIns="45720" rIns="91440" bIns="45720" rtlCol="0" anchor="ctr">
            <a:normAutofit/>
          </a:bodyPr>
          <a:lstStyle/>
          <a:p>
            <a:r>
              <a:rPr lang="en-US" dirty="0"/>
              <a:t>Methodology</a:t>
            </a:r>
          </a:p>
        </p:txBody>
      </p:sp>
      <p:pic>
        <p:nvPicPr>
          <p:cNvPr id="4" name="Graphic 3" descr="Blueprint outline">
            <a:extLst>
              <a:ext uri="{FF2B5EF4-FFF2-40B4-BE49-F238E27FC236}">
                <a16:creationId xmlns:a16="http://schemas.microsoft.com/office/drawing/2014/main" id="{DD1A4628-2401-78AC-90E5-97D9D3B149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6828" y="272719"/>
            <a:ext cx="914400" cy="914400"/>
          </a:xfrm>
          <a:prstGeom prst="rect">
            <a:avLst/>
          </a:prstGeom>
        </p:spPr>
      </p:pic>
      <p:graphicFrame>
        <p:nvGraphicFramePr>
          <p:cNvPr id="34" name="TextBox 2">
            <a:extLst>
              <a:ext uri="{FF2B5EF4-FFF2-40B4-BE49-F238E27FC236}">
                <a16:creationId xmlns:a16="http://schemas.microsoft.com/office/drawing/2014/main" id="{7DE16471-27E7-79E3-8F9B-A7AF5B1CC163}"/>
              </a:ext>
            </a:extLst>
          </p:cNvPr>
          <p:cNvGraphicFramePr/>
          <p:nvPr>
            <p:extLst>
              <p:ext uri="{D42A27DB-BD31-4B8C-83A1-F6EECF244321}">
                <p14:modId xmlns:p14="http://schemas.microsoft.com/office/powerpoint/2010/main" val="1143123131"/>
              </p:ext>
            </p:extLst>
          </p:nvPr>
        </p:nvGraphicFramePr>
        <p:xfrm>
          <a:off x="-192693" y="1187119"/>
          <a:ext cx="12567860" cy="54217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66460349"/>
      </p:ext>
    </p:extLst>
  </p:cSld>
  <p:clrMapOvr>
    <a:masterClrMapping/>
  </p:clrMapOvr>
  <mc:AlternateContent xmlns:mc="http://schemas.openxmlformats.org/markup-compatibility/2006">
    <mc:Choice xmlns:p14="http://schemas.microsoft.com/office/powerpoint/2010/main" Requires="p14">
      <p:transition spd="slow" p14:dur="3000">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4D21881-21ED-666C-EE1E-DB94736C813D}"/>
              </a:ext>
            </a:extLst>
          </p:cNvPr>
          <p:cNvSpPr>
            <a:spLocks noGrp="1"/>
          </p:cNvSpPr>
          <p:nvPr>
            <p:ph type="title"/>
          </p:nvPr>
        </p:nvSpPr>
        <p:spPr>
          <a:xfrm>
            <a:off x="685801" y="-5358"/>
            <a:ext cx="10131425" cy="1456267"/>
          </a:xfrm>
        </p:spPr>
        <p:txBody>
          <a:bodyPr vert="horz" lIns="91440" tIns="45720" rIns="91440" bIns="45720" rtlCol="0" anchor="ctr">
            <a:normAutofit/>
          </a:bodyPr>
          <a:lstStyle/>
          <a:p>
            <a:r>
              <a:rPr lang="en-US" dirty="0"/>
              <a:t>Results</a:t>
            </a:r>
          </a:p>
        </p:txBody>
      </p:sp>
      <p:pic>
        <p:nvPicPr>
          <p:cNvPr id="19" name="Picture 18" descr="A black text on a white background&#10;&#10;Description automatically generated">
            <a:extLst>
              <a:ext uri="{FF2B5EF4-FFF2-40B4-BE49-F238E27FC236}">
                <a16:creationId xmlns:a16="http://schemas.microsoft.com/office/drawing/2014/main" id="{C44B46DA-3613-0E79-938E-DE8E75133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3686" y="1448480"/>
            <a:ext cx="5962196" cy="1446860"/>
          </a:xfrm>
          <a:prstGeom prst="rect">
            <a:avLst/>
          </a:prstGeom>
        </p:spPr>
      </p:pic>
      <p:pic>
        <p:nvPicPr>
          <p:cNvPr id="22" name="Picture 21" descr="A graph showing the temperature of the year&#10;&#10;Description automatically generated">
            <a:extLst>
              <a:ext uri="{FF2B5EF4-FFF2-40B4-BE49-F238E27FC236}">
                <a16:creationId xmlns:a16="http://schemas.microsoft.com/office/drawing/2014/main" id="{F466E0CC-DD69-570E-B0EF-E5029EF59F7D}"/>
              </a:ext>
            </a:extLst>
          </p:cNvPr>
          <p:cNvPicPr>
            <a:picLocks noChangeAspect="1"/>
          </p:cNvPicPr>
          <p:nvPr/>
        </p:nvPicPr>
        <p:blipFill rotWithShape="1">
          <a:blip r:embed="rId5">
            <a:extLst>
              <a:ext uri="{28A0092B-C50C-407E-A947-70E740481C1C}">
                <a14:useLocalDpi xmlns:a14="http://schemas.microsoft.com/office/drawing/2010/main" val="0"/>
              </a:ext>
            </a:extLst>
          </a:blip>
          <a:srcRect l="1253" t="7834" r="9982" b="3209"/>
          <a:stretch/>
        </p:blipFill>
        <p:spPr>
          <a:xfrm>
            <a:off x="5963686" y="3141822"/>
            <a:ext cx="6002180" cy="3530860"/>
          </a:xfrm>
          <a:prstGeom prst="rect">
            <a:avLst/>
          </a:prstGeom>
        </p:spPr>
      </p:pic>
      <p:pic>
        <p:nvPicPr>
          <p:cNvPr id="5" name="Graphic 4" descr="Bar chart outline">
            <a:extLst>
              <a:ext uri="{FF2B5EF4-FFF2-40B4-BE49-F238E27FC236}">
                <a16:creationId xmlns:a16="http://schemas.microsoft.com/office/drawing/2014/main" id="{3CF52025-A166-20F2-2F1B-BE4DB5F227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63371" y="265575"/>
            <a:ext cx="914400" cy="914400"/>
          </a:xfrm>
          <a:prstGeom prst="rect">
            <a:avLst/>
          </a:prstGeom>
        </p:spPr>
      </p:pic>
      <p:graphicFrame>
        <p:nvGraphicFramePr>
          <p:cNvPr id="4" name="Diagram 3">
            <a:extLst>
              <a:ext uri="{FF2B5EF4-FFF2-40B4-BE49-F238E27FC236}">
                <a16:creationId xmlns:a16="http://schemas.microsoft.com/office/drawing/2014/main" id="{9E4D94AF-2F82-62D6-3336-199C4C154D55}"/>
              </a:ext>
            </a:extLst>
          </p:cNvPr>
          <p:cNvGraphicFramePr/>
          <p:nvPr>
            <p:extLst>
              <p:ext uri="{D42A27DB-BD31-4B8C-83A1-F6EECF244321}">
                <p14:modId xmlns:p14="http://schemas.microsoft.com/office/powerpoint/2010/main" val="193617373"/>
              </p:ext>
            </p:extLst>
          </p:nvPr>
        </p:nvGraphicFramePr>
        <p:xfrm>
          <a:off x="-2478698" y="1653187"/>
          <a:ext cx="8008642" cy="48441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52984319"/>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719</TotalTime>
  <Words>573</Words>
  <Application>Microsoft Office PowerPoint</Application>
  <PresentationFormat>Widescreen</PresentationFormat>
  <Paragraphs>64</Paragraphs>
  <Slides>11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Calibri Light</vt:lpstr>
      <vt:lpstr>Söhne</vt:lpstr>
      <vt:lpstr>Celestial</vt:lpstr>
      <vt:lpstr>Stat 464 Final    An Analysis of Global Temperature Changes Over Time</vt:lpstr>
      <vt:lpstr>Abstract</vt:lpstr>
      <vt:lpstr>Introduction</vt:lpstr>
      <vt:lpstr>Introduction Cont.</vt:lpstr>
      <vt:lpstr>Data Source</vt:lpstr>
      <vt:lpstr>Hypothesis</vt:lpstr>
      <vt:lpstr>Why Page’s Test?</vt:lpstr>
      <vt:lpstr>Methodology</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464 Final:    An Analysis of Global Temperature Changes Over Time</dc:title>
  <dc:creator>Way, Nicholas Dehaas</dc:creator>
  <cp:lastModifiedBy>Way, Nicholas Dehaas</cp:lastModifiedBy>
  <cp:revision>1</cp:revision>
  <dcterms:created xsi:type="dcterms:W3CDTF">2024-03-27T16:24:17Z</dcterms:created>
  <dcterms:modified xsi:type="dcterms:W3CDTF">2024-04-03T23:24:11Z</dcterms:modified>
</cp:coreProperties>
</file>